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82F1-4C5B-4B52-9E14-D9372F9C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A3F95-77D2-463F-9A85-9A299E7DC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651E-43EE-450E-B2EA-2B3B65D8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7B82-CE9C-427A-8164-9D6951A4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70EB-7CFC-4F36-B4CF-E4160794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266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B233-211F-467E-9D4E-A648634B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1947A-E5F7-426D-891F-0529E347A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0E390-8BBE-4269-B70B-DA212A0A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D5A7D-172B-484D-80AF-6B276202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24A0-725B-4517-B103-982C8BEB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860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0A7D9-2EF6-4EC8-A903-5FC11726F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724D6-3D4F-44DC-AC84-5891F0822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8E52-C328-4195-A362-BC57F179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04C1F-FD5E-44CE-89FF-C883160F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1E15-1ECF-4338-AE35-CB9605C9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280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6DE6-9EA8-4AF9-86B0-05AA874E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0625-266B-48C9-8A18-BA2D63D1E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3DAA0-E703-4DBC-8068-6653A128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9A20-0DDE-49AA-96FB-A5027660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E12C5-1448-4904-ACB0-7128BA6C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857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C559-1970-41D8-9F8E-6D01DC68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1E51D-DCC6-4EF0-B499-5A883BB6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CFA27-7F22-4248-8B23-778FE575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D9C7-C226-4B59-9C46-FBA4B611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32624-B7FF-4DCC-A067-E73B5251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36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C913-9435-45EF-8CCE-9B26320C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412C-3070-4414-A597-9CD734CE7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0C6C0-1C28-4128-8D24-B90D15F75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9F01D-BEC0-4402-B362-C36D25EB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F8D20-FBAC-4749-A046-10B077F0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9BA03-7D43-4563-A0AE-110554F3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377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9929-B2E5-4216-89E2-AD66B787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20D64-AE7D-49C7-A487-533021FCC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43654-FED7-4186-A918-3FCA5E23A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5EE34-FBA5-4BA9-81B0-34BC5EB5F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62890-A4B7-4795-A519-1DBD62688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F4A52-817C-4402-89CE-FB72A5C3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A0D6B-9890-4E1B-A9CC-E0203E54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E20DC-13AF-46D0-8219-B641CF21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542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27BB-6C5E-4A23-A525-47977F7E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E187C-B815-4B77-A711-4D769F51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3B879-89DD-44DB-B2AD-22621708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81440-4909-4015-BB8E-895B59B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329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6D53A-7F5A-40CB-93EB-649502C2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5B44E-5993-4BDC-92E8-CCBDE776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E5ABE-2448-4F00-BBFE-75538B64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109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F79E-C9D8-4041-8F84-8E2E31E0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48DA-86C9-450B-A322-946E1F92C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3008D-EFA6-4E99-9A51-5C9E18AD2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98480-5B01-4467-A7DC-31D5890C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3FAA4-A1E8-44BD-9894-2CDFEAD2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3DC71-0128-440A-8927-3F13E62F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89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E024-D388-4FB3-BE78-71646338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20D9E-2F0E-433B-A168-9B9F709D6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1EA25-2481-4612-B0B4-68661DEFF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7F2D1-A519-4C42-93FB-80741B55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FC805-4D46-4F87-A013-48DF9E9A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9597-B9A1-474B-81E4-36AC8051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288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C73B2-D78D-4171-8F31-E0A54209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DBE4E-D920-4222-90BD-AAD222B4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3E722-B538-483E-A931-1D00A70B0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D4AC0-6D46-4BF3-90A4-CE01864ACC3E}" type="datetimeFigureOut">
              <a:rPr lang="en-ZA" smtClean="0"/>
              <a:t>2020/02/27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F5823-631C-4FAA-B20E-672A9BB30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EF59-4610-4296-BCD9-D6514F84E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729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B27B6E4-A6AA-4D40-BE43-FFC9B193863A}"/>
              </a:ext>
            </a:extLst>
          </p:cNvPr>
          <p:cNvSpPr/>
          <p:nvPr/>
        </p:nvSpPr>
        <p:spPr>
          <a:xfrm>
            <a:off x="0" y="352337"/>
            <a:ext cx="536895" cy="30175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Z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A2084D27-48DA-4D8D-BED5-4763598B6101}"/>
              </a:ext>
            </a:extLst>
          </p:cNvPr>
          <p:cNvSpPr/>
          <p:nvPr/>
        </p:nvSpPr>
        <p:spPr>
          <a:xfrm>
            <a:off x="959146" y="196889"/>
            <a:ext cx="1434516" cy="612648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Prepare basic geometry in NX 12</a:t>
            </a:r>
            <a:endParaRPr lang="en-ZA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1F593EF7-A650-4851-88E3-EB308A06CEE9}"/>
              </a:ext>
            </a:extLst>
          </p:cNvPr>
          <p:cNvSpPr/>
          <p:nvPr/>
        </p:nvSpPr>
        <p:spPr>
          <a:xfrm>
            <a:off x="3403834" y="196735"/>
            <a:ext cx="914400" cy="612648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IGES file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Predefined Process 10">
            <a:extLst>
              <a:ext uri="{FF2B5EF4-FFF2-40B4-BE49-F238E27FC236}">
                <a16:creationId xmlns:a16="http://schemas.microsoft.com/office/drawing/2014/main" id="{CF249536-8580-4C52-B6FA-1BE59AC1627F}"/>
              </a:ext>
            </a:extLst>
          </p:cNvPr>
          <p:cNvSpPr/>
          <p:nvPr/>
        </p:nvSpPr>
        <p:spPr>
          <a:xfrm>
            <a:off x="5328406" y="196889"/>
            <a:ext cx="1434515" cy="612648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Prepare geometry in Marc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Mentat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8EE91E11-EFEB-4CCC-AB8A-A0EE3FAFA5F2}"/>
              </a:ext>
            </a:extLst>
          </p:cNvPr>
          <p:cNvSpPr/>
          <p:nvPr/>
        </p:nvSpPr>
        <p:spPr>
          <a:xfrm>
            <a:off x="959147" y="1350473"/>
            <a:ext cx="1434516" cy="612648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Randomly delete internal element(s)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Predefined Process 12">
            <a:extLst>
              <a:ext uri="{FF2B5EF4-FFF2-40B4-BE49-F238E27FC236}">
                <a16:creationId xmlns:a16="http://schemas.microsoft.com/office/drawing/2014/main" id="{783F46C9-6688-4B96-8605-B2AA871BAA0C}"/>
              </a:ext>
            </a:extLst>
          </p:cNvPr>
          <p:cNvSpPr/>
          <p:nvPr/>
        </p:nvSpPr>
        <p:spPr>
          <a:xfrm>
            <a:off x="5328406" y="1355135"/>
            <a:ext cx="1434516" cy="612648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Run non-linear simulation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Predefined Process 13">
            <a:extLst>
              <a:ext uri="{FF2B5EF4-FFF2-40B4-BE49-F238E27FC236}">
                <a16:creationId xmlns:a16="http://schemas.microsoft.com/office/drawing/2014/main" id="{8B81777B-ED25-4829-BE87-61722BFDC0D4}"/>
              </a:ext>
            </a:extLst>
          </p:cNvPr>
          <p:cNvSpPr/>
          <p:nvPr/>
        </p:nvSpPr>
        <p:spPr>
          <a:xfrm>
            <a:off x="5328405" y="2513381"/>
            <a:ext cx="1434516" cy="612648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Verify and interpret results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D6258421-F498-4F78-88F9-662F42694497}"/>
              </a:ext>
            </a:extLst>
          </p:cNvPr>
          <p:cNvSpPr/>
          <p:nvPr/>
        </p:nvSpPr>
        <p:spPr>
          <a:xfrm>
            <a:off x="2815914" y="3436583"/>
            <a:ext cx="2090241" cy="108218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All possible internal geometries tested?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31621E65-5EEA-4475-83A8-5C4A495885AA}"/>
              </a:ext>
            </a:extLst>
          </p:cNvPr>
          <p:cNvSpPr/>
          <p:nvPr/>
        </p:nvSpPr>
        <p:spPr>
          <a:xfrm>
            <a:off x="3143776" y="2513242"/>
            <a:ext cx="1434516" cy="612648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Useful and meaningful results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571036C1-7465-409E-A6F4-9E442FBD841B}"/>
              </a:ext>
            </a:extLst>
          </p:cNvPr>
          <p:cNvSpPr/>
          <p:nvPr/>
        </p:nvSpPr>
        <p:spPr>
          <a:xfrm>
            <a:off x="2815914" y="1115861"/>
            <a:ext cx="2090241" cy="108218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Internal geometry already tested?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D6AE3D-5EE2-4291-B7EB-93A9B6C9EE1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6895" y="503213"/>
            <a:ext cx="422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6FE113-5B83-4CEB-B440-34F3EADB1415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2393662" y="503059"/>
            <a:ext cx="1101612" cy="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517284-4939-4B13-809D-F20AD3813A54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4226794" y="503059"/>
            <a:ext cx="1101612" cy="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B32368-91E3-4299-BC92-B39776004596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2393663" y="1656797"/>
            <a:ext cx="422251" cy="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1F4018-C9BA-45BA-A5C5-06B132FA3839}"/>
              </a:ext>
            </a:extLst>
          </p:cNvPr>
          <p:cNvCxnSpPr>
            <a:stCxn id="17" idx="2"/>
            <a:endCxn id="12" idx="2"/>
          </p:cNvCxnSpPr>
          <p:nvPr/>
        </p:nvCxnSpPr>
        <p:spPr>
          <a:xfrm rot="5400000" flipH="1">
            <a:off x="2651260" y="988266"/>
            <a:ext cx="234920" cy="2184630"/>
          </a:xfrm>
          <a:prstGeom prst="bentConnector3">
            <a:avLst>
              <a:gd name="adj1" fmla="val -544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DCC39F-113C-4AE9-9CDF-C83854002840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 flipV="1">
            <a:off x="4578292" y="2819566"/>
            <a:ext cx="750113" cy="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ED04A2-FA31-4F38-B1BC-2F98BDA99014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3861034" y="3085387"/>
            <a:ext cx="1" cy="351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459EB4C5-6CA9-4B3E-B495-EF0488B23F64}"/>
              </a:ext>
            </a:extLst>
          </p:cNvPr>
          <p:cNvSpPr/>
          <p:nvPr/>
        </p:nvSpPr>
        <p:spPr>
          <a:xfrm>
            <a:off x="5777215" y="3826797"/>
            <a:ext cx="536895" cy="30175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Z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372EE6-B549-465B-A6EA-AB1CF120B89F}"/>
              </a:ext>
            </a:extLst>
          </p:cNvPr>
          <p:cNvCxnSpPr>
            <a:stCxn id="15" idx="3"/>
            <a:endCxn id="38" idx="1"/>
          </p:cNvCxnSpPr>
          <p:nvPr/>
        </p:nvCxnSpPr>
        <p:spPr>
          <a:xfrm>
            <a:off x="4906155" y="3977673"/>
            <a:ext cx="8710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8355CA-84AD-4E1E-B6CA-C8ABA3B5C4E1}"/>
              </a:ext>
            </a:extLst>
          </p:cNvPr>
          <p:cNvCxnSpPr>
            <a:stCxn id="15" idx="2"/>
            <a:endCxn id="12" idx="2"/>
          </p:cNvCxnSpPr>
          <p:nvPr/>
        </p:nvCxnSpPr>
        <p:spPr>
          <a:xfrm rot="5400000" flipH="1">
            <a:off x="1490899" y="2148627"/>
            <a:ext cx="2555642" cy="2184630"/>
          </a:xfrm>
          <a:prstGeom prst="bentConnector3">
            <a:avLst>
              <a:gd name="adj1" fmla="val -8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DACD6E2-C1A8-4DCB-9CB1-6A0EA3A0D44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H="1">
            <a:off x="959147" y="503213"/>
            <a:ext cx="5803774" cy="1153584"/>
          </a:xfrm>
          <a:prstGeom prst="bentConnector5">
            <a:avLst>
              <a:gd name="adj1" fmla="val -3939"/>
              <a:gd name="adj2" fmla="val 42728"/>
              <a:gd name="adj3" fmla="val 1039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D7CEC0-CAFC-4642-9712-A1A527BC88E3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4906155" y="1656951"/>
            <a:ext cx="422251" cy="4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FE803CA-0312-4563-A1FE-6AA74D1689B5}"/>
              </a:ext>
            </a:extLst>
          </p:cNvPr>
          <p:cNvCxnSpPr>
            <a:cxnSpLocks/>
            <a:stCxn id="13" idx="3"/>
            <a:endCxn id="14" idx="3"/>
          </p:cNvCxnSpPr>
          <p:nvPr/>
        </p:nvCxnSpPr>
        <p:spPr>
          <a:xfrm flipH="1">
            <a:off x="6762921" y="1661459"/>
            <a:ext cx="1" cy="1158246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7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F8C984E0-2ABA-4F75-B9C6-59169BD59400}"/>
              </a:ext>
            </a:extLst>
          </p:cNvPr>
          <p:cNvSpPr/>
          <p:nvPr/>
        </p:nvSpPr>
        <p:spPr>
          <a:xfrm>
            <a:off x="2964109" y="0"/>
            <a:ext cx="1434516" cy="612648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Prepare basic geometry in NX 12</a:t>
            </a:r>
            <a:endParaRPr lang="en-ZA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71A5D4C-1DC8-4B61-BA93-431D1348B614}"/>
              </a:ext>
            </a:extLst>
          </p:cNvPr>
          <p:cNvSpPr/>
          <p:nvPr/>
        </p:nvSpPr>
        <p:spPr>
          <a:xfrm>
            <a:off x="1033244" y="103604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Open Siemens NX 12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CD584F99-2971-4F34-9F0A-A4DBC8123CF6}"/>
              </a:ext>
            </a:extLst>
          </p:cNvPr>
          <p:cNvSpPr/>
          <p:nvPr/>
        </p:nvSpPr>
        <p:spPr>
          <a:xfrm>
            <a:off x="0" y="1191488"/>
            <a:ext cx="536895" cy="30175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Z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5148FE0-2FFA-4972-B909-6903D19D4CC5}"/>
              </a:ext>
            </a:extLst>
          </p:cNvPr>
          <p:cNvSpPr/>
          <p:nvPr/>
        </p:nvSpPr>
        <p:spPr>
          <a:xfrm>
            <a:off x="2964109" y="103604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File &gt; Utilities &gt; Select Bundles &gt; ACD30 &amp; ACD31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09B4C73-1AA9-46C9-B34A-08A929BA2F24}"/>
              </a:ext>
            </a:extLst>
          </p:cNvPr>
          <p:cNvSpPr/>
          <p:nvPr/>
        </p:nvSpPr>
        <p:spPr>
          <a:xfrm>
            <a:off x="4894974" y="103604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New &gt; Model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CACCC8C-BDDA-4E4C-9F4E-ED719CB66F25}"/>
              </a:ext>
            </a:extLst>
          </p:cNvPr>
          <p:cNvSpPr/>
          <p:nvPr/>
        </p:nvSpPr>
        <p:spPr>
          <a:xfrm>
            <a:off x="1033244" y="207208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 Sketch &gt; XY plane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44B4520-ECAA-44DB-8526-64F2DB6C5316}"/>
              </a:ext>
            </a:extLst>
          </p:cNvPr>
          <p:cNvSpPr/>
          <p:nvPr/>
        </p:nvSpPr>
        <p:spPr>
          <a:xfrm>
            <a:off x="2964109" y="207208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1.5. Rectangle &gt; Origin &gt; 5 &gt; 5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F738CBD-BBA3-46F8-BAE1-70DD5B8C68BE}"/>
              </a:ext>
            </a:extLst>
          </p:cNvPr>
          <p:cNvSpPr/>
          <p:nvPr/>
        </p:nvSpPr>
        <p:spPr>
          <a:xfrm>
            <a:off x="4894974" y="207208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1.6. Finish Sketch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067CC4A-1B50-47DE-8996-89FF672C7375}"/>
              </a:ext>
            </a:extLst>
          </p:cNvPr>
          <p:cNvSpPr/>
          <p:nvPr/>
        </p:nvSpPr>
        <p:spPr>
          <a:xfrm>
            <a:off x="2964109" y="310812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 Save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64BDFEFE-1178-4F90-9D25-180EE8B66E52}"/>
              </a:ext>
            </a:extLst>
          </p:cNvPr>
          <p:cNvSpPr/>
          <p:nvPr/>
        </p:nvSpPr>
        <p:spPr>
          <a:xfrm>
            <a:off x="1033244" y="310812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1.7. 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&gt; Fill Surface &gt; Select all curves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C0B4C02-F5FD-49EB-8FC0-1454603D77DF}"/>
              </a:ext>
            </a:extLst>
          </p:cNvPr>
          <p:cNvSpPr/>
          <p:nvPr/>
        </p:nvSpPr>
        <p:spPr>
          <a:xfrm>
            <a:off x="4894974" y="310812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1.9. File &gt; Export &gt; IGES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7C8E648B-FA3B-4629-816E-D68165413C09}"/>
              </a:ext>
            </a:extLst>
          </p:cNvPr>
          <p:cNvSpPr/>
          <p:nvPr/>
        </p:nvSpPr>
        <p:spPr>
          <a:xfrm>
            <a:off x="6825839" y="3263568"/>
            <a:ext cx="536895" cy="30175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Z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23A2DE-EC0A-46D8-90DF-DA9C0706B6DC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36895" y="134236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2706E1-04EB-4C70-BF86-29B2209F7C2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467760" y="134236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0520AD-63C1-44EF-A22E-2C938821360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398625" y="134236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12691F-BCD2-488A-8467-402AC8DDFEC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467760" y="237840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91D8D3-ED48-45D8-B864-FDD30ACB241F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398625" y="237840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2B49DD-B53F-48AF-B5F6-D11E36CE1D36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2467760" y="341444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85A74A-562A-491F-BE9E-A26F21151DD0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4398625" y="341444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97385D-E9B8-4E3F-82B4-5DE0519FA737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6329490" y="341444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F55849B-2B94-49EC-9A5D-0377E8F6D908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H="1">
            <a:off x="1033244" y="1342364"/>
            <a:ext cx="5296246" cy="1036040"/>
          </a:xfrm>
          <a:prstGeom prst="bentConnector5">
            <a:avLst>
              <a:gd name="adj1" fmla="val -4316"/>
              <a:gd name="adj2" fmla="val 50000"/>
              <a:gd name="adj3" fmla="val 1043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2E33C00-C39F-4A56-B419-40876CC6F65F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H="1">
            <a:off x="1033244" y="2378404"/>
            <a:ext cx="5296246" cy="1036040"/>
          </a:xfrm>
          <a:prstGeom prst="bentConnector5">
            <a:avLst>
              <a:gd name="adj1" fmla="val -4316"/>
              <a:gd name="adj2" fmla="val 50000"/>
              <a:gd name="adj3" fmla="val 1043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19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edefined Process 10">
            <a:extLst>
              <a:ext uri="{FF2B5EF4-FFF2-40B4-BE49-F238E27FC236}">
                <a16:creationId xmlns:a16="http://schemas.microsoft.com/office/drawing/2014/main" id="{CF249536-8580-4C52-B6FA-1BE59AC1627F}"/>
              </a:ext>
            </a:extLst>
          </p:cNvPr>
          <p:cNvSpPr/>
          <p:nvPr/>
        </p:nvSpPr>
        <p:spPr>
          <a:xfrm>
            <a:off x="5378742" y="0"/>
            <a:ext cx="1434515" cy="612648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geometry in Marc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Mentat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54E6E33D-F436-4C4E-BBE1-76E7AAE480C5}"/>
              </a:ext>
            </a:extLst>
          </p:cNvPr>
          <p:cNvSpPr/>
          <p:nvPr/>
        </p:nvSpPr>
        <p:spPr>
          <a:xfrm>
            <a:off x="1033244" y="103604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Marc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Mentat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0C40BF90-268D-41B9-9209-E9B7EBFFB512}"/>
              </a:ext>
            </a:extLst>
          </p:cNvPr>
          <p:cNvSpPr/>
          <p:nvPr/>
        </p:nvSpPr>
        <p:spPr>
          <a:xfrm>
            <a:off x="0" y="1191488"/>
            <a:ext cx="536895" cy="30175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Z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C36D2DD4-8A33-4114-A7D1-9BFB88627B74}"/>
              </a:ext>
            </a:extLst>
          </p:cNvPr>
          <p:cNvSpPr/>
          <p:nvPr/>
        </p:nvSpPr>
        <p:spPr>
          <a:xfrm>
            <a:off x="2964109" y="103604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&gt; Import &gt; IGES File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FED3D9BD-AF33-4068-B49E-5EFDB20F64EE}"/>
              </a:ext>
            </a:extLst>
          </p:cNvPr>
          <p:cNvSpPr/>
          <p:nvPr/>
        </p:nvSpPr>
        <p:spPr>
          <a:xfrm>
            <a:off x="4894974" y="103604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C8A58DF0-7E14-4ECC-A9AC-F98CE2EB9EFE}"/>
              </a:ext>
            </a:extLst>
          </p:cNvPr>
          <p:cNvSpPr/>
          <p:nvPr/>
        </p:nvSpPr>
        <p:spPr>
          <a:xfrm>
            <a:off x="1033244" y="207208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&gt; Sweep &gt; All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EB17E8F3-77C1-4219-9AED-75D6470294C2}"/>
              </a:ext>
            </a:extLst>
          </p:cNvPr>
          <p:cNvSpPr/>
          <p:nvPr/>
        </p:nvSpPr>
        <p:spPr>
          <a:xfrm>
            <a:off x="2964109" y="207208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Manipulation &gt; Renumber &gt; All geometry and mesh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8C824FFF-C02C-46B9-B693-326640E614E1}"/>
              </a:ext>
            </a:extLst>
          </p:cNvPr>
          <p:cNvSpPr/>
          <p:nvPr/>
        </p:nvSpPr>
        <p:spPr>
          <a:xfrm>
            <a:off x="4894974" y="207208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Automesh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Curve Divisions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33C6E7AD-1697-453A-B24E-6E849363C629}"/>
              </a:ext>
            </a:extLst>
          </p:cNvPr>
          <p:cNvSpPr/>
          <p:nvPr/>
        </p:nvSpPr>
        <p:spPr>
          <a:xfrm>
            <a:off x="2964109" y="310812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 &gt; New (Structural) &gt; Fixed Displacement</a:t>
            </a:r>
            <a:endParaRPr lang="en-ZA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7B9AEE84-B216-492E-A0E6-E5BE37812340}"/>
              </a:ext>
            </a:extLst>
          </p:cNvPr>
          <p:cNvSpPr/>
          <p:nvPr/>
        </p:nvSpPr>
        <p:spPr>
          <a:xfrm>
            <a:off x="6825839" y="207208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Automesh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Planar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CFF0F919-0C34-457D-A612-0756E75F697B}"/>
              </a:ext>
            </a:extLst>
          </p:cNvPr>
          <p:cNvSpPr/>
          <p:nvPr/>
        </p:nvSpPr>
        <p:spPr>
          <a:xfrm>
            <a:off x="4894974" y="310812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 &gt; New (Structural) &gt; Edge Load</a:t>
            </a:r>
            <a:endParaRPr lang="en-ZA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BAF3DE52-5BB5-4859-A7BA-68F3F84D61F1}"/>
              </a:ext>
            </a:extLst>
          </p:cNvPr>
          <p:cNvSpPr/>
          <p:nvPr/>
        </p:nvSpPr>
        <p:spPr>
          <a:xfrm>
            <a:off x="9241869" y="6015157"/>
            <a:ext cx="536895" cy="30175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Z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261922-5FD8-409A-92A7-6EE298BD747C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536895" y="134236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686EF9-63E9-4EA0-B50C-B1A9534C59A7}"/>
              </a:ext>
            </a:extLst>
          </p:cNvPr>
          <p:cNvCxnSpPr>
            <a:stCxn id="26" idx="3"/>
            <a:endCxn id="30" idx="1"/>
          </p:cNvCxnSpPr>
          <p:nvPr/>
        </p:nvCxnSpPr>
        <p:spPr>
          <a:xfrm>
            <a:off x="2467760" y="134236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F48036-DA76-4391-9174-CE66418C2DE5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4398625" y="134236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95AA0C9-17EF-4368-9B68-A82D764F83C1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>
            <a:off x="2467760" y="237840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7BC4CF-B3ED-4DB5-B988-4253EEF10F8D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>
            <a:off x="4398625" y="237840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37732-D72E-48A0-8CB0-66A858032B23}"/>
              </a:ext>
            </a:extLst>
          </p:cNvPr>
          <p:cNvCxnSpPr>
            <a:stCxn id="41" idx="3"/>
            <a:endCxn id="43" idx="1"/>
          </p:cNvCxnSpPr>
          <p:nvPr/>
        </p:nvCxnSpPr>
        <p:spPr>
          <a:xfrm>
            <a:off x="4398625" y="341444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6BE028-18AA-4B23-9722-DF413B15E8ED}"/>
              </a:ext>
            </a:extLst>
          </p:cNvPr>
          <p:cNvCxnSpPr>
            <a:cxnSpLocks/>
            <a:stCxn id="43" idx="3"/>
            <a:endCxn id="31" idx="1"/>
          </p:cNvCxnSpPr>
          <p:nvPr/>
        </p:nvCxnSpPr>
        <p:spPr>
          <a:xfrm flipV="1">
            <a:off x="6329490" y="3414443"/>
            <a:ext cx="4963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75DE9F6-57E7-457A-966D-8CEAB4491923}"/>
              </a:ext>
            </a:extLst>
          </p:cNvPr>
          <p:cNvCxnSpPr>
            <a:cxnSpLocks/>
            <a:stCxn id="56" idx="3"/>
            <a:endCxn id="34" idx="1"/>
          </p:cNvCxnSpPr>
          <p:nvPr/>
        </p:nvCxnSpPr>
        <p:spPr>
          <a:xfrm flipH="1">
            <a:off x="1033244" y="1342364"/>
            <a:ext cx="7227111" cy="1036040"/>
          </a:xfrm>
          <a:prstGeom prst="bentConnector5">
            <a:avLst>
              <a:gd name="adj1" fmla="val -3163"/>
              <a:gd name="adj2" fmla="val 50000"/>
              <a:gd name="adj3" fmla="val 1031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46BAB398-43C5-4650-9282-F98E54AB322D}"/>
              </a:ext>
            </a:extLst>
          </p:cNvPr>
          <p:cNvSpPr/>
          <p:nvPr/>
        </p:nvSpPr>
        <p:spPr>
          <a:xfrm>
            <a:off x="6825839" y="103604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view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6A11029-4D4D-4675-A1AE-38FA10E0FDDA}"/>
              </a:ext>
            </a:extLst>
          </p:cNvPr>
          <p:cNvCxnSpPr>
            <a:cxnSpLocks/>
            <a:stCxn id="32" idx="3"/>
            <a:endCxn id="56" idx="1"/>
          </p:cNvCxnSpPr>
          <p:nvPr/>
        </p:nvCxnSpPr>
        <p:spPr>
          <a:xfrm>
            <a:off x="6329490" y="134236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5D728F-18B5-4069-B713-5A7F95F2FD3C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6329490" y="237840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7F70A87-783B-48B4-B046-1DF43B7D8A76}"/>
              </a:ext>
            </a:extLst>
          </p:cNvPr>
          <p:cNvCxnSpPr>
            <a:cxnSpLocks/>
            <a:stCxn id="42" idx="3"/>
            <a:endCxn id="60" idx="1"/>
          </p:cNvCxnSpPr>
          <p:nvPr/>
        </p:nvCxnSpPr>
        <p:spPr>
          <a:xfrm flipH="1">
            <a:off x="1033244" y="2378404"/>
            <a:ext cx="7227111" cy="1036039"/>
          </a:xfrm>
          <a:prstGeom prst="bentConnector5">
            <a:avLst>
              <a:gd name="adj1" fmla="val -3163"/>
              <a:gd name="adj2" fmla="val 50000"/>
              <a:gd name="adj3" fmla="val 1031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64D26610-FFDB-41F6-B91B-CC0E15AE7EE8}"/>
              </a:ext>
            </a:extLst>
          </p:cNvPr>
          <p:cNvSpPr/>
          <p:nvPr/>
        </p:nvSpPr>
        <p:spPr>
          <a:xfrm>
            <a:off x="1033244" y="3108119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&gt; New &gt; 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BB20B1-D3A2-4E12-A4FF-EEB8F831DD2C}"/>
              </a:ext>
            </a:extLst>
          </p:cNvPr>
          <p:cNvCxnSpPr>
            <a:cxnSpLocks/>
            <a:stCxn id="60" idx="3"/>
            <a:endCxn id="41" idx="1"/>
          </p:cNvCxnSpPr>
          <p:nvPr/>
        </p:nvCxnSpPr>
        <p:spPr>
          <a:xfrm>
            <a:off x="2467760" y="3414443"/>
            <a:ext cx="4963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A079EBC7-6A7C-41E7-8079-DF91C0DF16DF}"/>
              </a:ext>
            </a:extLst>
          </p:cNvPr>
          <p:cNvSpPr/>
          <p:nvPr/>
        </p:nvSpPr>
        <p:spPr>
          <a:xfrm>
            <a:off x="6825839" y="3108119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Properties &gt; New (Structural) &gt; Plane Strain</a:t>
            </a:r>
            <a:endParaRPr lang="en-ZA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4335C4A1-933B-4345-96FE-40A27DB5CF16}"/>
              </a:ext>
            </a:extLst>
          </p:cNvPr>
          <p:cNvSpPr/>
          <p:nvPr/>
        </p:nvSpPr>
        <p:spPr>
          <a:xfrm>
            <a:off x="1033244" y="4144158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Properties &gt; New &gt; Finite Stiffness Region &gt; Standard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B87914F-91AD-41E8-A56B-21F9D9C71D61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H="1">
            <a:off x="1033244" y="3414443"/>
            <a:ext cx="7227111" cy="1036039"/>
          </a:xfrm>
          <a:prstGeom prst="bentConnector5">
            <a:avLst>
              <a:gd name="adj1" fmla="val -3163"/>
              <a:gd name="adj2" fmla="val 50000"/>
              <a:gd name="adj3" fmla="val 1031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3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222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Conradie, NT, Mnr [19673418@sun.ac.za]</dc:creator>
  <cp:lastModifiedBy>Conradie, NT, Mnr [19673418@sun.ac.za]</cp:lastModifiedBy>
  <cp:revision>17</cp:revision>
  <dcterms:created xsi:type="dcterms:W3CDTF">2020-02-26T06:49:23Z</dcterms:created>
  <dcterms:modified xsi:type="dcterms:W3CDTF">2020-02-27T12:10:51Z</dcterms:modified>
</cp:coreProperties>
</file>