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62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2020-04-28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Meeting 28/04/2020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416DB-2A27-433E-9FBD-41F8848A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File Hierarchy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F27178F-7598-4EA7-B86D-D148CAE83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676078"/>
            <a:ext cx="6266001" cy="5464397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1E619E1-BA23-4375-A918-EC780D614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91026"/>
              </p:ext>
            </p:extLst>
          </p:nvPr>
        </p:nvGraphicFramePr>
        <p:xfrm>
          <a:off x="6708378" y="3883741"/>
          <a:ext cx="548362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>
                  <a:extLst>
                    <a:ext uri="{9D8B030D-6E8A-4147-A177-3AD203B41FA5}">
                      <a16:colId xmlns:a16="http://schemas.microsoft.com/office/drawing/2014/main" val="4238661218"/>
                    </a:ext>
                  </a:extLst>
                </a:gridCol>
                <a:gridCol w="2016331">
                  <a:extLst>
                    <a:ext uri="{9D8B030D-6E8A-4147-A177-3AD203B41FA5}">
                      <a16:colId xmlns:a16="http://schemas.microsoft.com/office/drawing/2014/main" val="3564433887"/>
                    </a:ext>
                  </a:extLst>
                </a:gridCol>
                <a:gridCol w="2917698">
                  <a:extLst>
                    <a:ext uri="{9D8B030D-6E8A-4147-A177-3AD203B41FA5}">
                      <a16:colId xmlns:a16="http://schemas.microsoft.com/office/drawing/2014/main" val="4256588295"/>
                    </a:ext>
                  </a:extLst>
                </a:gridCol>
              </a:tblGrid>
              <a:tr h="468563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x_e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number of elements in the x-direction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79461"/>
                  </a:ext>
                </a:extLst>
              </a:tr>
              <a:tr h="468563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y_e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number of elements in the y-direction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8793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case identifier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76095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unique model ID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2a853a7cdfd80d15c74683cfa4136769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3854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type of data stored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Displacement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484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FE052-8422-41CB-9F64-A653AB22B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784080" cy="42062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Python library setup</a:t>
                </a:r>
              </a:p>
              <a:p>
                <a:pPr lvl="1"/>
                <a:r>
                  <a:rPr lang="en-US" dirty="0"/>
                  <a:t>License?</a:t>
                </a:r>
              </a:p>
              <a:p>
                <a:pPr lvl="1"/>
                <a:r>
                  <a:rPr lang="en-US" dirty="0"/>
                  <a:t>Reopen </a:t>
                </a:r>
                <a:r>
                  <a:rPr lang="en-US" dirty="0" err="1"/>
                  <a:t>MarcMentat</a:t>
                </a:r>
                <a:r>
                  <a:rPr lang="en-US" dirty="0"/>
                  <a:t> to register changes</a:t>
                </a:r>
              </a:p>
              <a:p>
                <a:r>
                  <a:rPr lang="en-US" dirty="0"/>
                  <a:t>Boundary energy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𝐵𝑜𝑢𝑛𝑑𝑎𝑟𝑦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total number of nodes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the absolute displacement of a node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the absolute reaction force experienced by </a:t>
                </a:r>
                <a:r>
                  <a:rPr lang="en-US"/>
                  <a:t>a node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FE052-8422-41CB-9F64-A653AB22B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784080" cy="4206240"/>
              </a:xfrm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0B2F-7B12-462B-8DC6-4FA7A11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C7F0-B012-4DF9-94E6-D09D5000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Elongate in one direction while maintaining breadth in the other</a:t>
            </a:r>
          </a:p>
          <a:p>
            <a:endParaRPr lang="en-US" dirty="0"/>
          </a:p>
          <a:p>
            <a:r>
              <a:rPr lang="en-US" dirty="0"/>
              <a:t>Elongate along one edge</a:t>
            </a:r>
          </a:p>
          <a:p>
            <a:endParaRPr lang="en-US" dirty="0"/>
          </a:p>
          <a:p>
            <a:r>
              <a:rPr lang="en-US" dirty="0"/>
              <a:t>Circular shape</a:t>
            </a:r>
          </a:p>
          <a:p>
            <a:endParaRPr lang="en-US" dirty="0"/>
          </a:p>
          <a:p>
            <a:r>
              <a:rPr lang="en-US" dirty="0"/>
              <a:t>Wedge shape</a:t>
            </a:r>
          </a:p>
          <a:p>
            <a:endParaRPr lang="en-US" dirty="0"/>
          </a:p>
          <a:p>
            <a:r>
              <a:rPr lang="en-US" dirty="0"/>
              <a:t>Rhombus shape (pure strain)</a:t>
            </a:r>
          </a:p>
          <a:p>
            <a:endParaRPr lang="en-Z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D9A7D-D068-43EB-A889-D67D8ABDE968}"/>
              </a:ext>
            </a:extLst>
          </p:cNvPr>
          <p:cNvGrpSpPr/>
          <p:nvPr/>
        </p:nvGrpSpPr>
        <p:grpSpPr>
          <a:xfrm>
            <a:off x="9000801" y="1863551"/>
            <a:ext cx="618688" cy="1053239"/>
            <a:chOff x="9381801" y="1852259"/>
            <a:chExt cx="618688" cy="10532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8BF7DE-35D8-478A-AA6B-AF0C15BBA7C3}"/>
                </a:ext>
              </a:extLst>
            </p:cNvPr>
            <p:cNvSpPr/>
            <p:nvPr/>
          </p:nvSpPr>
          <p:spPr>
            <a:xfrm>
              <a:off x="9381801" y="2286810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A726CB-F8A6-4EF3-9BDC-B2BC233D8AB8}"/>
                </a:ext>
              </a:extLst>
            </p:cNvPr>
            <p:cNvSpPr/>
            <p:nvPr/>
          </p:nvSpPr>
          <p:spPr>
            <a:xfrm>
              <a:off x="9381801" y="1852259"/>
              <a:ext cx="618688" cy="105323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1F2D31-9FB8-4F9C-8238-E5C286EA4BD1}"/>
              </a:ext>
            </a:extLst>
          </p:cNvPr>
          <p:cNvGrpSpPr/>
          <p:nvPr/>
        </p:nvGrpSpPr>
        <p:grpSpPr>
          <a:xfrm>
            <a:off x="4419450" y="2744326"/>
            <a:ext cx="924922" cy="619698"/>
            <a:chOff x="5836141" y="2747434"/>
            <a:chExt cx="924922" cy="6196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F8A505-0530-463E-A3A0-DBADD412B80D}"/>
                </a:ext>
              </a:extLst>
            </p:cNvPr>
            <p:cNvSpPr/>
            <p:nvPr/>
          </p:nvSpPr>
          <p:spPr>
            <a:xfrm>
              <a:off x="5989258" y="2748444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5400DE7C-DF56-410D-AF62-78A344B8F334}"/>
                </a:ext>
              </a:extLst>
            </p:cNvPr>
            <p:cNvSpPr/>
            <p:nvPr/>
          </p:nvSpPr>
          <p:spPr>
            <a:xfrm>
              <a:off x="5836141" y="2747434"/>
              <a:ext cx="924922" cy="619698"/>
            </a:xfrm>
            <a:prstGeom prst="flowChartManualOperation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C2E92D-E224-4708-AA35-D04B1659E335}"/>
              </a:ext>
            </a:extLst>
          </p:cNvPr>
          <p:cNvGrpSpPr/>
          <p:nvPr/>
        </p:nvGrpSpPr>
        <p:grpSpPr>
          <a:xfrm>
            <a:off x="3330980" y="3429000"/>
            <a:ext cx="1015450" cy="1015450"/>
            <a:chOff x="4683530" y="3438088"/>
            <a:chExt cx="1015450" cy="1015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4C3159-8BDF-4571-B66C-570626B36285}"/>
                </a:ext>
              </a:extLst>
            </p:cNvPr>
            <p:cNvSpPr/>
            <p:nvPr/>
          </p:nvSpPr>
          <p:spPr>
            <a:xfrm>
              <a:off x="4881911" y="3639075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FB9B9D-1894-4046-9C7B-6E2A34A7E043}"/>
                </a:ext>
              </a:extLst>
            </p:cNvPr>
            <p:cNvSpPr/>
            <p:nvPr/>
          </p:nvSpPr>
          <p:spPr>
            <a:xfrm>
              <a:off x="4683530" y="3438088"/>
              <a:ext cx="1015450" cy="101545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18283D-7205-48DF-AC62-64FC4398724C}"/>
              </a:ext>
            </a:extLst>
          </p:cNvPr>
          <p:cNvGrpSpPr/>
          <p:nvPr/>
        </p:nvGrpSpPr>
        <p:grpSpPr>
          <a:xfrm>
            <a:off x="4176753" y="4461948"/>
            <a:ext cx="823476" cy="899700"/>
            <a:chOff x="5883557" y="4381420"/>
            <a:chExt cx="823476" cy="899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8EF42E-70B9-46AD-BB8E-70A694EE120F}"/>
                </a:ext>
              </a:extLst>
            </p:cNvPr>
            <p:cNvSpPr/>
            <p:nvPr/>
          </p:nvSpPr>
          <p:spPr>
            <a:xfrm>
              <a:off x="5989258" y="4562214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F5B4EB-0D51-4051-A845-BCBB0A66823E}"/>
                </a:ext>
              </a:extLst>
            </p:cNvPr>
            <p:cNvCxnSpPr/>
            <p:nvPr/>
          </p:nvCxnSpPr>
          <p:spPr>
            <a:xfrm flipV="1">
              <a:off x="6502245" y="4561204"/>
              <a:ext cx="204788" cy="619698"/>
            </a:xfrm>
            <a:prstGeom prst="line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9E78AC-727F-4844-9D4B-83828E194D8C}"/>
                </a:ext>
              </a:extLst>
            </p:cNvPr>
            <p:cNvCxnSpPr>
              <a:cxnSpLocks/>
            </p:cNvCxnSpPr>
            <p:nvPr/>
          </p:nvCxnSpPr>
          <p:spPr>
            <a:xfrm>
              <a:off x="5886864" y="4561204"/>
              <a:ext cx="204788" cy="619698"/>
            </a:xfrm>
            <a:prstGeom prst="line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2C285D15-C536-40B9-A936-0EA4C5974E7F}"/>
                </a:ext>
              </a:extLst>
            </p:cNvPr>
            <p:cNvSpPr/>
            <p:nvPr/>
          </p:nvSpPr>
          <p:spPr>
            <a:xfrm>
              <a:off x="5883557" y="4381420"/>
              <a:ext cx="823476" cy="359568"/>
            </a:xfrm>
            <a:prstGeom prst="blockArc">
              <a:avLst>
                <a:gd name="adj1" fmla="val 10800000"/>
                <a:gd name="adj2" fmla="val 0"/>
                <a:gd name="adj3" fmla="val 0"/>
              </a:avLst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CEF3A70-09CF-4F3B-90A0-76AA3082D149}"/>
                </a:ext>
              </a:extLst>
            </p:cNvPr>
            <p:cNvSpPr/>
            <p:nvPr/>
          </p:nvSpPr>
          <p:spPr>
            <a:xfrm>
              <a:off x="6089998" y="5080683"/>
              <a:ext cx="410593" cy="200437"/>
            </a:xfrm>
            <a:prstGeom prst="blockArc">
              <a:avLst>
                <a:gd name="adj1" fmla="val 10800000"/>
                <a:gd name="adj2" fmla="val 0"/>
                <a:gd name="adj3" fmla="val 0"/>
              </a:avLst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FE906E-B845-4746-9547-2937AD087108}"/>
              </a:ext>
            </a:extLst>
          </p:cNvPr>
          <p:cNvGrpSpPr/>
          <p:nvPr/>
        </p:nvGrpSpPr>
        <p:grpSpPr>
          <a:xfrm>
            <a:off x="4881911" y="5389923"/>
            <a:ext cx="1015450" cy="704338"/>
            <a:chOff x="6981584" y="5382925"/>
            <a:chExt cx="1015450" cy="704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208AB4-B1F5-4F0D-AA04-C4BBDBC9BD77}"/>
                </a:ext>
              </a:extLst>
            </p:cNvPr>
            <p:cNvSpPr/>
            <p:nvPr/>
          </p:nvSpPr>
          <p:spPr>
            <a:xfrm>
              <a:off x="7130161" y="5468575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FA1A22AA-2B70-48A0-B8F5-A35841663324}"/>
                </a:ext>
              </a:extLst>
            </p:cNvPr>
            <p:cNvSpPr/>
            <p:nvPr/>
          </p:nvSpPr>
          <p:spPr>
            <a:xfrm rot="18900000">
              <a:off x="6981584" y="5382925"/>
              <a:ext cx="1015450" cy="680352"/>
            </a:xfrm>
            <a:prstGeom prst="flowChartDecision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98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177F-1609-4E5A-B0C3-17FF4645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451A-9AC7-4808-8FE0-4BAABC7E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deletion of internal elements</a:t>
            </a:r>
          </a:p>
          <a:p>
            <a:pPr lvl="1"/>
            <a:r>
              <a:rPr lang="en-US" dirty="0"/>
              <a:t>Remove free floating elements left afterwards</a:t>
            </a:r>
          </a:p>
          <a:p>
            <a:pPr lvl="1"/>
            <a:r>
              <a:rPr lang="en-US" dirty="0"/>
              <a:t>Does a single node connection count?</a:t>
            </a:r>
          </a:p>
          <a:p>
            <a:r>
              <a:rPr lang="en-ZA" dirty="0"/>
              <a:t>Multiple generations?</a:t>
            </a:r>
          </a:p>
          <a:p>
            <a:pPr lvl="1"/>
            <a:r>
              <a:rPr lang="en-ZA" dirty="0"/>
              <a:t>Evolve</a:t>
            </a:r>
          </a:p>
          <a:p>
            <a:pPr lvl="2"/>
            <a:r>
              <a:rPr lang="en-ZA" dirty="0"/>
              <a:t>Add/remove neighbouring elements</a:t>
            </a:r>
          </a:p>
          <a:p>
            <a:pPr lvl="2"/>
            <a:r>
              <a:rPr lang="en-ZA" dirty="0"/>
              <a:t>Cross-breed grids</a:t>
            </a:r>
          </a:p>
          <a:p>
            <a:pPr lvl="3"/>
            <a:r>
              <a:rPr lang="en-ZA" dirty="0"/>
              <a:t>Keep overlapping elements and spaces</a:t>
            </a:r>
          </a:p>
          <a:p>
            <a:pPr lvl="3"/>
            <a:r>
              <a:rPr lang="en-ZA" dirty="0"/>
              <a:t>50/50 on differences</a:t>
            </a:r>
          </a:p>
          <a:p>
            <a:pPr lvl="2"/>
            <a:r>
              <a:rPr lang="en-ZA" dirty="0"/>
              <a:t>Weight of metric</a:t>
            </a:r>
          </a:p>
          <a:p>
            <a:pPr lvl="3"/>
            <a:r>
              <a:rPr lang="en-ZA" dirty="0"/>
              <a:t>Maximum node stress</a:t>
            </a:r>
          </a:p>
          <a:p>
            <a:pPr lvl="3"/>
            <a:r>
              <a:rPr lang="en-ZA" dirty="0"/>
              <a:t>Boundary energy</a:t>
            </a:r>
          </a:p>
        </p:txBody>
      </p:sp>
    </p:spTree>
    <p:extLst>
      <p:ext uri="{BB962C8B-B14F-4D97-AF65-F5344CB8AC3E}">
        <p14:creationId xmlns:p14="http://schemas.microsoft.com/office/powerpoint/2010/main" val="40419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177F-1609-4E5A-B0C3-17FF4645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Loadcase</a:t>
            </a:r>
            <a:endParaRPr lang="en-Z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8EFC16-6E78-45F8-98B5-208D51907EE6}"/>
              </a:ext>
            </a:extLst>
          </p:cNvPr>
          <p:cNvGrpSpPr/>
          <p:nvPr/>
        </p:nvGrpSpPr>
        <p:grpSpPr>
          <a:xfrm>
            <a:off x="2781414" y="2673942"/>
            <a:ext cx="2817722" cy="2178051"/>
            <a:chOff x="8253325" y="2301262"/>
            <a:chExt cx="2817722" cy="21780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028803D-FEFF-4107-9F18-F985A72405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" t="15704" r="35105" b="17007"/>
            <a:stretch/>
          </p:blipFill>
          <p:spPr bwMode="auto">
            <a:xfrm>
              <a:off x="8339050" y="2301263"/>
              <a:ext cx="2647949" cy="217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ED606C-B18C-46FD-833E-A5389F72707B}"/>
                </a:ext>
              </a:extLst>
            </p:cNvPr>
            <p:cNvSpPr/>
            <p:nvPr/>
          </p:nvSpPr>
          <p:spPr>
            <a:xfrm>
              <a:off x="8253325" y="3343275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245574-98BE-40F3-BFEE-E215483CCC9B}"/>
                </a:ext>
              </a:extLst>
            </p:cNvPr>
            <p:cNvSpPr/>
            <p:nvPr/>
          </p:nvSpPr>
          <p:spPr>
            <a:xfrm>
              <a:off x="9577299" y="3325651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C521E7-FE03-448F-89E0-A349BB252BBC}"/>
                </a:ext>
              </a:extLst>
            </p:cNvPr>
            <p:cNvSpPr/>
            <p:nvPr/>
          </p:nvSpPr>
          <p:spPr>
            <a:xfrm>
              <a:off x="10899597" y="3325651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D964FE-2510-4B7F-AFEC-979041832051}"/>
                </a:ext>
              </a:extLst>
            </p:cNvPr>
            <p:cNvSpPr/>
            <p:nvPr/>
          </p:nvSpPr>
          <p:spPr>
            <a:xfrm>
              <a:off x="8935949" y="2301262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A00F35-1734-4731-B014-5FA0A9B65036}"/>
                </a:ext>
              </a:extLst>
            </p:cNvPr>
            <p:cNvSpPr/>
            <p:nvPr/>
          </p:nvSpPr>
          <p:spPr>
            <a:xfrm>
              <a:off x="10256749" y="4307862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1CA41D-1FD3-4D1C-B948-1D7C772CA014}"/>
              </a:ext>
            </a:extLst>
          </p:cNvPr>
          <p:cNvGrpSpPr/>
          <p:nvPr/>
        </p:nvGrpSpPr>
        <p:grpSpPr>
          <a:xfrm>
            <a:off x="8491296" y="2673942"/>
            <a:ext cx="2018164" cy="1973883"/>
            <a:chOff x="8200120" y="4490417"/>
            <a:chExt cx="2018164" cy="1973883"/>
          </a:xfrm>
        </p:grpSpPr>
        <p:pic>
          <p:nvPicPr>
            <p:cNvPr id="1028" name="Picture 4" descr="How to Graph Reflections Across Axes, the Origin, and Line y=x ...">
              <a:extLst>
                <a:ext uri="{FF2B5EF4-FFF2-40B4-BE49-F238E27FC236}">
                  <a16:creationId xmlns:a16="http://schemas.microsoft.com/office/drawing/2014/main" id="{4BB59D3A-C3D7-40F3-9A18-408BDFBE5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73" t="2187" r="3112" b="48458"/>
            <a:stretch/>
          </p:blipFill>
          <p:spPr bwMode="auto">
            <a:xfrm>
              <a:off x="8214860" y="4490417"/>
              <a:ext cx="2003424" cy="1946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91643E-46C7-4C50-BE86-CC54DA6694F6}"/>
                </a:ext>
              </a:extLst>
            </p:cNvPr>
            <p:cNvSpPr/>
            <p:nvPr/>
          </p:nvSpPr>
          <p:spPr>
            <a:xfrm>
              <a:off x="8200120" y="6292850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22C04F-EB11-4EC5-A0FA-3DD11B382B7B}"/>
                </a:ext>
              </a:extLst>
            </p:cNvPr>
            <p:cNvSpPr/>
            <p:nvPr/>
          </p:nvSpPr>
          <p:spPr>
            <a:xfrm>
              <a:off x="9424082" y="5090160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170BE-8B8E-4816-891B-0226855D089D}"/>
              </a:ext>
            </a:extLst>
          </p:cNvPr>
          <p:cNvSpPr/>
          <p:nvPr/>
        </p:nvSpPr>
        <p:spPr>
          <a:xfrm>
            <a:off x="8491296" y="1859730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Evaluate ramp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DCD72-1CBE-4EA0-BBC0-E5A014BC808A}"/>
              </a:ext>
            </a:extLst>
          </p:cNvPr>
          <p:cNvSpPr/>
          <p:nvPr/>
        </p:nvSpPr>
        <p:spPr>
          <a:xfrm>
            <a:off x="1202919" y="1859731"/>
            <a:ext cx="5974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Evaluate sinusoidal wave at peaks and neutral</a:t>
            </a:r>
          </a:p>
        </p:txBody>
      </p:sp>
    </p:spTree>
    <p:extLst>
      <p:ext uri="{BB962C8B-B14F-4D97-AF65-F5344CB8AC3E}">
        <p14:creationId xmlns:p14="http://schemas.microsoft.com/office/powerpoint/2010/main" val="396290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 Math</vt:lpstr>
      <vt:lpstr>Corbel</vt:lpstr>
      <vt:lpstr>Wingdings</vt:lpstr>
      <vt:lpstr>Banded</vt:lpstr>
      <vt:lpstr>Meeting 28/04/2020</vt:lpstr>
      <vt:lpstr>File Hierarchy</vt:lpstr>
      <vt:lpstr>Code</vt:lpstr>
      <vt:lpstr>Cases</vt:lpstr>
      <vt:lpstr>Code</vt:lpstr>
      <vt:lpstr>Loadcase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27/04/2020</dc:title>
  <dc:creator>Conradie, NT, Mnr [19673418@sun.ac.za]</dc:creator>
  <cp:lastModifiedBy>Conradie, NT, Mnr [19673418@sun.ac.za]</cp:lastModifiedBy>
  <cp:revision>11</cp:revision>
  <dcterms:created xsi:type="dcterms:W3CDTF">2020-04-23T14:01:49Z</dcterms:created>
  <dcterms:modified xsi:type="dcterms:W3CDTF">2020-04-28T07:53:56Z</dcterms:modified>
</cp:coreProperties>
</file>