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62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04/05/2020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416DB-2A27-433E-9FBD-41F8848A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File Hierarchy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1E619E1-BA23-4375-A918-EC780D61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51000"/>
              </p:ext>
            </p:extLst>
          </p:nvPr>
        </p:nvGraphicFramePr>
        <p:xfrm>
          <a:off x="6708378" y="3883741"/>
          <a:ext cx="5483622" cy="272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>
                  <a:extLst>
                    <a:ext uri="{9D8B030D-6E8A-4147-A177-3AD203B41FA5}">
                      <a16:colId xmlns:a16="http://schemas.microsoft.com/office/drawing/2014/main" val="4238661218"/>
                    </a:ext>
                  </a:extLst>
                </a:gridCol>
                <a:gridCol w="2016331">
                  <a:extLst>
                    <a:ext uri="{9D8B030D-6E8A-4147-A177-3AD203B41FA5}">
                      <a16:colId xmlns:a16="http://schemas.microsoft.com/office/drawing/2014/main" val="3564433887"/>
                    </a:ext>
                  </a:extLst>
                </a:gridCol>
                <a:gridCol w="2917698">
                  <a:extLst>
                    <a:ext uri="{9D8B030D-6E8A-4147-A177-3AD203B41FA5}">
                      <a16:colId xmlns:a16="http://schemas.microsoft.com/office/drawing/2014/main" val="4256588295"/>
                    </a:ext>
                  </a:extLst>
                </a:gridCol>
              </a:tblGrid>
              <a:tr h="46856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case identifier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79461"/>
                  </a:ext>
                </a:extLst>
              </a:tr>
              <a:tr h="468563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x_e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x-direction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793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y_e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y-direction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7609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unique model 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2a853a7cdfd80d15c74683cfa4136769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87008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type of data stored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385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current date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2020-05-04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367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current time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10-55-26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043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FAB052-7522-471E-A0BE-AB0147A2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504999"/>
            <a:ext cx="6540796" cy="584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57B3D7-3AED-4956-8023-C7E8AAC21A11}"/>
              </a:ext>
            </a:extLst>
          </p:cNvPr>
          <p:cNvSpPr/>
          <p:nvPr/>
        </p:nvSpPr>
        <p:spPr>
          <a:xfrm>
            <a:off x="1551963" y="3254928"/>
            <a:ext cx="4228052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A443B-4CB5-480B-81B3-AD856463229F}"/>
              </a:ext>
            </a:extLst>
          </p:cNvPr>
          <p:cNvSpPr/>
          <p:nvPr/>
        </p:nvSpPr>
        <p:spPr>
          <a:xfrm>
            <a:off x="4319876" y="4622172"/>
            <a:ext cx="1578004" cy="33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0BDE5-FD1E-48D9-B92D-34DB40995100}"/>
              </a:ext>
            </a:extLst>
          </p:cNvPr>
          <p:cNvSpPr/>
          <p:nvPr/>
        </p:nvSpPr>
        <p:spPr>
          <a:xfrm>
            <a:off x="1896716" y="5868377"/>
            <a:ext cx="739804" cy="166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51E081-3961-4872-88B6-698FC5B7A5E8}"/>
              </a:ext>
            </a:extLst>
          </p:cNvPr>
          <p:cNvSpPr/>
          <p:nvPr/>
        </p:nvSpPr>
        <p:spPr>
          <a:xfrm>
            <a:off x="354753" y="4789949"/>
            <a:ext cx="1026040" cy="1156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748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Reload module works</a:t>
            </a:r>
          </a:p>
          <a:p>
            <a:r>
              <a:rPr lang="en-US" dirty="0"/>
              <a:t>Roller conditions applied</a:t>
            </a:r>
          </a:p>
          <a:p>
            <a:r>
              <a:rPr lang="en-US" dirty="0"/>
              <a:t>Tension ramp displacement applied</a:t>
            </a:r>
          </a:p>
          <a:p>
            <a:r>
              <a:rPr lang="en-US" dirty="0"/>
              <a:t>David’s Ogden model implemented</a:t>
            </a:r>
          </a:p>
          <a:p>
            <a:r>
              <a:rPr lang="en-US" dirty="0"/>
              <a:t>Class implementation</a:t>
            </a:r>
          </a:p>
          <a:p>
            <a:pPr lvl="1"/>
            <a:r>
              <a:rPr lang="en-US" dirty="0"/>
              <a:t>Look at code</a:t>
            </a:r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3667-EC38-4263-B0AB-99B41FA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Energy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4107-26C8-4841-9AE4-6BF24A3FD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direction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𝐣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𝐣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lang="en-ZA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𝑏𝑑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lang="en-ZA" b="1" dirty="0"/>
              </a:p>
              <a:p>
                <a:pPr marL="228600" lvl="1" indent="0">
                  <a:buNone/>
                </a:pPr>
                <a:endParaRPr lang="en-ZA" b="1" dirty="0"/>
              </a:p>
              <a:p>
                <a:pPr marL="228600" lvl="1" indent="0">
                  <a:buNone/>
                </a:pPr>
                <a:endParaRPr lang="en-ZA" b="1" dirty="0"/>
              </a:p>
              <a:p>
                <a:pPr marL="228600" lvl="1" indent="0">
                  <a:buNone/>
                </a:pPr>
                <a:endParaRPr lang="en-ZA" b="1" dirty="0"/>
              </a:p>
              <a:p>
                <a:pPr marL="0" lvl="1" indent="0">
                  <a:spcBef>
                    <a:spcPts val="1200"/>
                  </a:spcBef>
                  <a:spcAft>
                    <a:spcPts val="200"/>
                  </a:spcAft>
                  <a:buNone/>
                </a:pPr>
                <a:endParaRPr lang="en-ZA" sz="2200" dirty="0"/>
              </a:p>
              <a:p>
                <a:pPr marL="182880" lvl="1">
                  <a:spcBef>
                    <a:spcPts val="1200"/>
                  </a:spcBef>
                  <a:spcAft>
                    <a:spcPts val="200"/>
                  </a:spcAft>
                </a:pPr>
                <a:endParaRPr lang="en-US" sz="2200" dirty="0"/>
              </a:p>
              <a:p>
                <a:pPr marL="182880" lvl="1">
                  <a:spcBef>
                    <a:spcPts val="1200"/>
                  </a:spcBef>
                  <a:spcAft>
                    <a:spcPts val="200"/>
                  </a:spcAft>
                </a:pPr>
                <a:r>
                  <a:rPr lang="en-US" sz="2200" dirty="0"/>
                  <a:t>Calculate magnitude</a:t>
                </a:r>
              </a:p>
              <a:p>
                <a:pPr marL="182880" lvl="1">
                  <a:spcBef>
                    <a:spcPts val="1200"/>
                  </a:spcBef>
                  <a:spcAft>
                    <a:spcPts val="200"/>
                  </a:spcAft>
                </a:pPr>
                <a:r>
                  <a:rPr lang="en-US" sz="2200" dirty="0"/>
                  <a:t>Calculate projection in </a:t>
                </a:r>
                <a:r>
                  <a:rPr lang="en-US" sz="2200" dirty="0" err="1"/>
                  <a:t>xy</a:t>
                </a:r>
                <a:r>
                  <a:rPr lang="en-US" sz="2200" dirty="0"/>
                  <a:t>-plane</a:t>
                </a:r>
                <a:endParaRPr lang="en-US" sz="2000" dirty="0"/>
              </a:p>
              <a:p>
                <a:pPr marL="411480" lvl="2">
                  <a:spcBef>
                    <a:spcPts val="1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 marL="228600" lvl="1" indent="0">
                  <a:buNone/>
                </a:pPr>
                <a:endParaRPr lang="en-ZA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4107-26C8-4841-9AE4-6BF24A3FD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08693BB-28A8-406F-97B8-3C074828FAEF}"/>
              </a:ext>
            </a:extLst>
          </p:cNvPr>
          <p:cNvGrpSpPr/>
          <p:nvPr/>
        </p:nvGrpSpPr>
        <p:grpSpPr>
          <a:xfrm>
            <a:off x="1202919" y="3031186"/>
            <a:ext cx="3514725" cy="1657350"/>
            <a:chOff x="3667125" y="2333625"/>
            <a:chExt cx="3514725" cy="1657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937E31-4282-4784-AC2B-340141F6EC1A}"/>
                </a:ext>
              </a:extLst>
            </p:cNvPr>
            <p:cNvSpPr/>
            <p:nvPr/>
          </p:nvSpPr>
          <p:spPr>
            <a:xfrm>
              <a:off x="40767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366CF4-E160-4F4C-86F0-ADD3049E53D0}"/>
                </a:ext>
              </a:extLst>
            </p:cNvPr>
            <p:cNvSpPr/>
            <p:nvPr/>
          </p:nvSpPr>
          <p:spPr>
            <a:xfrm>
              <a:off x="49911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52733F-2202-4B0C-B2C5-66C342EE4B5C}"/>
                </a:ext>
              </a:extLst>
            </p:cNvPr>
            <p:cNvSpPr/>
            <p:nvPr/>
          </p:nvSpPr>
          <p:spPr>
            <a:xfrm>
              <a:off x="59055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7E8D0D-CF90-4517-BEC8-5532B9EB622D}"/>
                </a:ext>
              </a:extLst>
            </p:cNvPr>
            <p:cNvCxnSpPr/>
            <p:nvPr/>
          </p:nvCxnSpPr>
          <p:spPr>
            <a:xfrm flipH="1" flipV="1">
              <a:off x="4791075" y="2419350"/>
              <a:ext cx="200025" cy="6572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6AD8CA-6FE9-449C-894F-A719C3620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7125" y="2333625"/>
              <a:ext cx="409576" cy="752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899A37-9876-4EC2-8CB8-975196902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501" y="2419350"/>
              <a:ext cx="95249" cy="6880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4DC55F-CC87-4C20-B6AF-F2C5C9882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902" y="2333625"/>
              <a:ext cx="361948" cy="755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C0C560-607D-4083-9F89-7A85EE48B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087" y="2535886"/>
              <a:ext cx="100012" cy="55133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5DD2CD-9537-497C-97D1-9A4C2AE01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6680" y="2472296"/>
              <a:ext cx="164303" cy="61492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73AF25-282D-4E17-B90D-B376E0E40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212" y="2598946"/>
              <a:ext cx="28573" cy="52006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FCF6FD-34E8-498E-8BA2-317421DEB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75" y="2472296"/>
              <a:ext cx="214701" cy="64672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96E366-75FF-4C68-8E6A-6EAAA75AE87C}"/>
              </a:ext>
            </a:extLst>
          </p:cNvPr>
          <p:cNvGrpSpPr/>
          <p:nvPr/>
        </p:nvGrpSpPr>
        <p:grpSpPr>
          <a:xfrm>
            <a:off x="7553325" y="3296507"/>
            <a:ext cx="3298940" cy="1392029"/>
            <a:chOff x="3748176" y="2598946"/>
            <a:chExt cx="3298940" cy="13920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C0394C-849B-4591-B57F-385FF4304454}"/>
                </a:ext>
              </a:extLst>
            </p:cNvPr>
            <p:cNvSpPr/>
            <p:nvPr/>
          </p:nvSpPr>
          <p:spPr>
            <a:xfrm>
              <a:off x="40767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D8B906-9D01-4F00-8D3D-8218851BD72A}"/>
                </a:ext>
              </a:extLst>
            </p:cNvPr>
            <p:cNvSpPr/>
            <p:nvPr/>
          </p:nvSpPr>
          <p:spPr>
            <a:xfrm>
              <a:off x="49911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572C3C-84B2-43E7-AEBD-69282961C185}"/>
                </a:ext>
              </a:extLst>
            </p:cNvPr>
            <p:cNvSpPr/>
            <p:nvPr/>
          </p:nvSpPr>
          <p:spPr>
            <a:xfrm>
              <a:off x="5905500" y="3076575"/>
              <a:ext cx="914400" cy="9144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68411E-81F2-44FB-9D8A-A786C49D9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6401" y="2731439"/>
              <a:ext cx="204700" cy="34513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1C4BE4-8D77-4F03-BB25-BC80A218F4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8176" y="2598946"/>
              <a:ext cx="328526" cy="4874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3E9E1B3-69D2-4EA7-BF50-359720299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501" y="2763368"/>
              <a:ext cx="154481" cy="3440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C989B5-F085-42C3-A2D5-89D9682F0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902" y="2710028"/>
              <a:ext cx="227214" cy="37864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AB01B8-6AE5-4A03-B300-94B84571FB44}"/>
              </a:ext>
            </a:extLst>
          </p:cNvPr>
          <p:cNvCxnSpPr/>
          <p:nvPr/>
        </p:nvCxnSpPr>
        <p:spPr>
          <a:xfrm>
            <a:off x="5180559" y="4243097"/>
            <a:ext cx="1828800" cy="0"/>
          </a:xfrm>
          <a:prstGeom prst="straightConnector1">
            <a:avLst/>
          </a:prstGeom>
          <a:ln w="38100"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1642-89D1-4CDF-90D8-D57B313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Energy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7E43-EAE5-4486-BAC5-B5472126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angles manually</a:t>
            </a:r>
          </a:p>
          <a:p>
            <a:pPr lvl="1"/>
            <a:r>
              <a:rPr lang="en-ZA" dirty="0"/>
              <a:t>scalar_2 seems to return same values as scalar_1</a:t>
            </a:r>
          </a:p>
        </p:txBody>
      </p:sp>
    </p:spTree>
    <p:extLst>
      <p:ext uri="{BB962C8B-B14F-4D97-AF65-F5344CB8AC3E}">
        <p14:creationId xmlns:p14="http://schemas.microsoft.com/office/powerpoint/2010/main" val="312862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Corbel</vt:lpstr>
      <vt:lpstr>Wingdings</vt:lpstr>
      <vt:lpstr>Banded</vt:lpstr>
      <vt:lpstr>Meeting 04/05/2020</vt:lpstr>
      <vt:lpstr>File Hierarchy</vt:lpstr>
      <vt:lpstr>Code</vt:lpstr>
      <vt:lpstr>Boundary Energy</vt:lpstr>
      <vt:lpstr>Boundary Energy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27/04/2020</dc:title>
  <dc:creator>Conradie, NT, Mnr [19673418@sun.ac.za]</dc:creator>
  <cp:lastModifiedBy>Conradie, NT, Mnr [19673418@sun.ac.za]</cp:lastModifiedBy>
  <cp:revision>20</cp:revision>
  <dcterms:created xsi:type="dcterms:W3CDTF">2020-04-23T14:01:49Z</dcterms:created>
  <dcterms:modified xsi:type="dcterms:W3CDTF">2020-05-04T08:53:53Z</dcterms:modified>
</cp:coreProperties>
</file>