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831-3AC9-4734-924A-D4977B6A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EC36-F405-4071-A130-D55EBA30A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DFF5-252F-466A-99C9-6A786F5B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3BC6-EAC9-40CC-A2FF-7AE19D2C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A3E-EC89-431B-8948-C81CB83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52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9F0A-98E8-4994-A2BE-3EDFE9E7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749C-0956-4C99-952E-552779674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6869-D283-43BB-B521-F4307DE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0D81-9FA1-44AD-9FA3-7CEE3F38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169D-6351-40F4-B55E-CC07F653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0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2297F-5429-4A66-9EE9-895747C15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A471-3A95-45A7-AED0-0299BB21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E4B9-F21B-4F07-8593-F5F92422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2141-7762-49F3-A8BE-588F06F2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16A6-1BBB-44C6-ACB2-6AC9D67C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30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B7CA-B1CB-478F-B829-A378BAA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A8BD-0C6B-4519-97A0-9B74004C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1B38-65C9-489A-9590-7EF4BB4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AC27-2B53-449C-96BC-70793DAB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C290-973C-432A-B79D-E9D8BC2A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62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2AB2-7B9A-444D-A5CB-B5FE539E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3C8A-61E3-4F20-B308-D18EE08F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C5BB-E1AB-4763-B92D-76740ABC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1AAA-BED5-4E20-91F7-84BBF6B4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E5A3-4CE0-4F29-B215-74D70B8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44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E18C-6F72-49FF-BE3A-F91FC1D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8F5B-663E-4D40-A31C-973794E71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E9-9879-487B-A550-CCF892C4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D1E5-49CF-45EB-9204-27D85E7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94BE-3C90-4434-8EDA-C200E226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0D951-D7F8-43CB-9D8A-4A517198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4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C10B-7B0F-4ED2-8AFF-861D40E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4FF2-E770-4576-AAA4-F696B77B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0DD6A-7CFE-40B0-ADC0-83C74AE8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5ABC7-1931-4717-A4E4-C66CFBAF2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3CE72-68FC-4EF0-83A4-6D91F59E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6B354-63A5-475C-A67C-59AAE74D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9689-25E0-4C6A-81A4-567A759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7BA88-1AFD-473E-A6F8-207F5C8E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4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8A6-ED27-4251-95C6-68826A20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EEABC-FE28-4E04-AB32-B1A332B1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01AA-53CA-42C8-A072-2ABF280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D425-7CF4-4BB7-B002-53A39A4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3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B82BA-1E2F-4CE6-871F-11449C71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94F5-FB73-424C-82F4-EA82825C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0CC9E-EBAA-43B4-817D-531E3AD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316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74EE-4514-41E0-9E1D-41E5F1D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4711-9B26-4D71-B5A5-48C7980D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01EB-28DF-4801-986C-971C3EE0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59F4-EC02-4724-A503-5AB01655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6D44-1B91-4A35-9127-1FA6C1D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D1BE-DBA4-4C8E-A457-6EEC05E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46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9E4A-A8C7-4760-832E-2D534CA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0F3CC-114B-4CAE-BF65-B3D42F68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0908-C63D-4A87-AE2E-EDBD1F6E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8395-5E7F-4C46-A45D-2B843582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7093-79C0-455F-B0B3-B9F90037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4A7E-4772-4F71-B9C8-605459DA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4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0B470-3127-44EE-A1EC-29D77AB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0389-92B1-4E21-B508-6E372671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1E7C-5DC3-44EA-852E-5F4D442E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E615-5576-41A2-8648-C62C7B97C2DA}" type="datetimeFigureOut">
              <a:rPr lang="en-ZA" smtClean="0"/>
              <a:t>2020-11-09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3FA7-3013-48FB-A22D-E643B058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3199-4F6C-4DF3-9768-8F8E24AA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4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E1EDD-88C4-4A77-B621-C986E226595F}"/>
              </a:ext>
            </a:extLst>
          </p:cNvPr>
          <p:cNvGrpSpPr/>
          <p:nvPr/>
        </p:nvGrpSpPr>
        <p:grpSpPr>
          <a:xfrm>
            <a:off x="0" y="0"/>
            <a:ext cx="2514600" cy="2514600"/>
            <a:chOff x="1770077" y="914400"/>
            <a:chExt cx="2514600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EC2F66-E718-4BF1-A265-7423D4F3BDB5}"/>
                </a:ext>
              </a:extLst>
            </p:cNvPr>
            <p:cNvSpPr/>
            <p:nvPr/>
          </p:nvSpPr>
          <p:spPr>
            <a:xfrm>
              <a:off x="1770077" y="2642532"/>
              <a:ext cx="786468" cy="786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21946-4C58-4E75-B17C-BA41BBCBBD59}"/>
                </a:ext>
              </a:extLst>
            </p:cNvPr>
            <p:cNvSpPr/>
            <p:nvPr/>
          </p:nvSpPr>
          <p:spPr>
            <a:xfrm>
              <a:off x="1770077" y="9144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F393B0-E979-45BD-9237-6502B763A909}"/>
                </a:ext>
              </a:extLst>
            </p:cNvPr>
            <p:cNvSpPr/>
            <p:nvPr/>
          </p:nvSpPr>
          <p:spPr>
            <a:xfrm rot="5400000">
              <a:off x="3027377" y="21717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705A32-B7EB-4923-91A4-8D7C6D94DCFD}"/>
                </a:ext>
              </a:extLst>
            </p:cNvPr>
            <p:cNvSpPr/>
            <p:nvPr/>
          </p:nvSpPr>
          <p:spPr>
            <a:xfrm>
              <a:off x="2956381" y="2851100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8470E9-86CE-42A0-8AF0-07A03A1B878E}"/>
                </a:ext>
              </a:extLst>
            </p:cNvPr>
            <p:cNvSpPr/>
            <p:nvPr/>
          </p:nvSpPr>
          <p:spPr>
            <a:xfrm rot="16200000">
              <a:off x="1699081" y="1593800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30B1CD-7AFE-47B9-B86A-369B2C820B47}"/>
              </a:ext>
            </a:extLst>
          </p:cNvPr>
          <p:cNvGrpSpPr/>
          <p:nvPr/>
        </p:nvGrpSpPr>
        <p:grpSpPr>
          <a:xfrm>
            <a:off x="-934341" y="2223787"/>
            <a:ext cx="4398452" cy="4398452"/>
            <a:chOff x="5164298" y="-37750"/>
            <a:chExt cx="4398452" cy="4398452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A8A49B8A-29BC-4844-91E5-771859EF8C5D}"/>
                </a:ext>
              </a:extLst>
            </p:cNvPr>
            <p:cNvSpPr/>
            <p:nvPr/>
          </p:nvSpPr>
          <p:spPr>
            <a:xfrm>
              <a:off x="6096000" y="924362"/>
              <a:ext cx="3466750" cy="3436340"/>
            </a:xfrm>
            <a:prstGeom prst="blockArc">
              <a:avLst>
                <a:gd name="adj1" fmla="val 10800000"/>
                <a:gd name="adj2" fmla="val 15048888"/>
                <a:gd name="adj3" fmla="val 225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100140C-47B4-4A9B-B383-D5A7384006ED}"/>
                </a:ext>
              </a:extLst>
            </p:cNvPr>
            <p:cNvSpPr/>
            <p:nvPr/>
          </p:nvSpPr>
          <p:spPr>
            <a:xfrm rot="16200000" flipV="1">
              <a:off x="5149093" y="-22545"/>
              <a:ext cx="3466750" cy="3436340"/>
            </a:xfrm>
            <a:prstGeom prst="blockArc">
              <a:avLst>
                <a:gd name="adj1" fmla="val 10800000"/>
                <a:gd name="adj2" fmla="val 15048888"/>
                <a:gd name="adj3" fmla="val 225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D78CC1-CCCC-4785-9357-5D2F754F564B}"/>
                </a:ext>
              </a:extLst>
            </p:cNvPr>
            <p:cNvSpPr/>
            <p:nvPr/>
          </p:nvSpPr>
          <p:spPr>
            <a:xfrm>
              <a:off x="6095999" y="2642532"/>
              <a:ext cx="786468" cy="786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323898-8F55-4C32-97C3-03CCAB851BF5}"/>
                </a:ext>
              </a:extLst>
            </p:cNvPr>
            <p:cNvSpPr/>
            <p:nvPr/>
          </p:nvSpPr>
          <p:spPr>
            <a:xfrm>
              <a:off x="7207950" y="2567273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525867-5955-43EE-A7B8-54E97D586EFE}"/>
                </a:ext>
              </a:extLst>
            </p:cNvPr>
            <p:cNvSpPr/>
            <p:nvPr/>
          </p:nvSpPr>
          <p:spPr>
            <a:xfrm>
              <a:off x="6279491" y="1705546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32B13-44BA-4924-AFED-F0D85B989A52}"/>
              </a:ext>
            </a:extLst>
          </p:cNvPr>
          <p:cNvCxnSpPr/>
          <p:nvPr/>
        </p:nvCxnSpPr>
        <p:spPr>
          <a:xfrm>
            <a:off x="1246125" y="2632105"/>
            <a:ext cx="0" cy="478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F56B9A3E-0DC1-49F1-9864-CDC2748A9AB9}"/>
              </a:ext>
            </a:extLst>
          </p:cNvPr>
          <p:cNvSpPr/>
          <p:nvPr/>
        </p:nvSpPr>
        <p:spPr>
          <a:xfrm rot="20009825">
            <a:off x="261619" y="3354710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C943EA20-60DD-4C9E-96AD-08E2F1A051EE}"/>
              </a:ext>
            </a:extLst>
          </p:cNvPr>
          <p:cNvSpPr/>
          <p:nvPr/>
        </p:nvSpPr>
        <p:spPr>
          <a:xfrm rot="17790175" flipV="1">
            <a:off x="2057002" y="5222155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9D3369-A5E3-4DE1-80B5-9B5DBD8EE8DF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8977791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0" y="4755422"/>
              <a:ext cx="420515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D5682-EEB8-4EE3-88B3-DF0E7B2AF15B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9975C0-C3F2-4D8D-B013-B0FA73DF48B4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2D57697-CC35-40D8-8B80-8465A471DC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2233264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C3E7C-BB90-4B76-BE31-0ECFB49FFB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3190CB-50CF-43D0-B153-9CB141936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7EC4A3-6527-4AA8-A798-21D5D651C8D1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52CA6D-8313-4E9F-909B-A28D55C0B7F9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C686E0-BE3C-4F5F-8225-3C748BF999A7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8198577" y="2652845"/>
              <a:ext cx="0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153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3B2854-73F0-4E4F-9954-B80B4EDD7E17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9975C0-C3F2-4D8D-B013-B0FA73DF48B4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2D57697-CC35-40D8-8B80-8465A471DC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4070670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C3E7C-BB90-4B76-BE31-0ECFB49FFB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3190CB-50CF-43D0-B153-9CB141936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7EC4A3-6527-4AA8-A798-21D5D651C8D1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52CA6D-8313-4E9F-909B-A28D55C0B7F9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C686E0-BE3C-4F5F-8225-3C748BF999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52845"/>
              <a:ext cx="4205155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DC402-EB5B-4AA5-9D10-7EC567C45720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4529049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0" y="4755422"/>
              <a:ext cx="420515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0D066B-6F3C-4141-91BE-A126AA3D3402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2102577" y="2652845"/>
              <a:ext cx="0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78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44E25F-1435-482A-B96A-FF9569C9228D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9229806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652846"/>
              <a:ext cx="4205156" cy="42051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AB11F-5811-4292-A886-9D2624ABAFD6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9975C0-C3F2-4D8D-B013-B0FA73DF48B4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2D57697-CC35-40D8-8B80-8465A471DC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985403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C3E7C-BB90-4B76-BE31-0ECFB49FFB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3190CB-50CF-43D0-B153-9CB141936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7EC4A3-6527-4AA8-A798-21D5D651C8D1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52CA6D-8313-4E9F-909B-A28D55C0B7F9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C686E0-BE3C-4F5F-8225-3C748BF99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652845"/>
              <a:ext cx="4205155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C9A2E5-3D3B-4336-9014-52A8701D9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652846"/>
              <a:ext cx="4205155" cy="42051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0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BA648A-0AF9-4997-B57E-FB28895A2627}"/>
              </a:ext>
            </a:extLst>
          </p:cNvPr>
          <p:cNvGrpSpPr/>
          <p:nvPr/>
        </p:nvGrpSpPr>
        <p:grpSpPr>
          <a:xfrm>
            <a:off x="0" y="0"/>
            <a:ext cx="2835720" cy="2835719"/>
            <a:chOff x="-321120" y="0"/>
            <a:chExt cx="2835720" cy="283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21946-4C58-4E75-B17C-BA41BBCBBD59}"/>
                </a:ext>
              </a:extLst>
            </p:cNvPr>
            <p:cNvSpPr/>
            <p:nvPr/>
          </p:nvSpPr>
          <p:spPr>
            <a:xfrm>
              <a:off x="0" y="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F393B0-E979-45BD-9237-6502B763A909}"/>
                </a:ext>
              </a:extLst>
            </p:cNvPr>
            <p:cNvSpPr/>
            <p:nvPr/>
          </p:nvSpPr>
          <p:spPr>
            <a:xfrm rot="5400000">
              <a:off x="1257300" y="12573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705A32-B7EB-4923-91A4-8D7C6D94DCFD}"/>
                </a:ext>
              </a:extLst>
            </p:cNvPr>
            <p:cNvSpPr/>
            <p:nvPr/>
          </p:nvSpPr>
          <p:spPr>
            <a:xfrm>
              <a:off x="1107589" y="1936698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C2D6CB-F43E-463B-8F3D-CD7BA7A88C26}"/>
                </a:ext>
              </a:extLst>
            </p:cNvPr>
            <p:cNvSpPr/>
            <p:nvPr/>
          </p:nvSpPr>
          <p:spPr>
            <a:xfrm>
              <a:off x="-321120" y="1407010"/>
              <a:ext cx="1428709" cy="1428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actuated 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93D7D0-4D40-46FD-9C52-A811B288C273}"/>
                </a:ext>
              </a:extLst>
            </p:cNvPr>
            <p:cNvSpPr/>
            <p:nvPr/>
          </p:nvSpPr>
          <p:spPr>
            <a:xfrm rot="16200000">
              <a:off x="-272974" y="556136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4892E-86C7-4C02-AFBE-2A0F423F5914}"/>
              </a:ext>
            </a:extLst>
          </p:cNvPr>
          <p:cNvGrpSpPr/>
          <p:nvPr/>
        </p:nvGrpSpPr>
        <p:grpSpPr>
          <a:xfrm>
            <a:off x="0" y="3684392"/>
            <a:ext cx="2708006" cy="2835719"/>
            <a:chOff x="-321120" y="0"/>
            <a:chExt cx="2708006" cy="28357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5C155A-FF38-49BF-BAE8-273BF6C91ADC}"/>
                </a:ext>
              </a:extLst>
            </p:cNvPr>
            <p:cNvSpPr/>
            <p:nvPr/>
          </p:nvSpPr>
          <p:spPr>
            <a:xfrm>
              <a:off x="0" y="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33F17B-5D57-4212-B729-F5C2F69E83EE}"/>
                </a:ext>
              </a:extLst>
            </p:cNvPr>
            <p:cNvSpPr/>
            <p:nvPr/>
          </p:nvSpPr>
          <p:spPr>
            <a:xfrm rot="3600000">
              <a:off x="1129586" y="649318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AFE35E-0819-4A88-8B59-BA9108137829}"/>
                </a:ext>
              </a:extLst>
            </p:cNvPr>
            <p:cNvSpPr/>
            <p:nvPr/>
          </p:nvSpPr>
          <p:spPr>
            <a:xfrm rot="19800000">
              <a:off x="960895" y="1222344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5850-B72F-4181-9773-84E84C11729F}"/>
                </a:ext>
              </a:extLst>
            </p:cNvPr>
            <p:cNvSpPr/>
            <p:nvPr/>
          </p:nvSpPr>
          <p:spPr>
            <a:xfrm rot="16200000">
              <a:off x="-272974" y="556136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122860-73A0-43A6-826C-872048E708E3}"/>
                </a:ext>
              </a:extLst>
            </p:cNvPr>
            <p:cNvSpPr/>
            <p:nvPr/>
          </p:nvSpPr>
          <p:spPr>
            <a:xfrm>
              <a:off x="-321120" y="1407010"/>
              <a:ext cx="1428709" cy="1428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actuated 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4EE9E6-8459-4F8D-818D-83F66D77ECE9}"/>
              </a:ext>
            </a:extLst>
          </p:cNvPr>
          <p:cNvCxnSpPr/>
          <p:nvPr/>
        </p:nvCxnSpPr>
        <p:spPr>
          <a:xfrm>
            <a:off x="1536682" y="3033757"/>
            <a:ext cx="0" cy="478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CF881C4B-70AF-4532-9C60-91FFEB1E14B7}"/>
              </a:ext>
            </a:extLst>
          </p:cNvPr>
          <p:cNvSpPr/>
          <p:nvPr/>
        </p:nvSpPr>
        <p:spPr>
          <a:xfrm rot="18852266" flipV="1">
            <a:off x="2069043" y="5702249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0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F24BC3F-369A-493E-B6CB-F4B2E5F0F369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64294195-1069-44F6-B471-B7CB0B15A7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0615812"/>
                </p:ext>
              </p:extLst>
            </p:nvPr>
          </p:nvGraphicFramePr>
          <p:xfrm>
            <a:off x="0" y="2652845"/>
            <a:ext cx="4205155" cy="420515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1031">
                    <a:extLst>
                      <a:ext uri="{9D8B030D-6E8A-4147-A177-3AD203B41FA5}">
                        <a16:colId xmlns:a16="http://schemas.microsoft.com/office/drawing/2014/main" val="1649716968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2284476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5522353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711455456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1423471967"/>
                      </a:ext>
                    </a:extLst>
                  </a:gridCol>
                </a:tblGrid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7982192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6822148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3091849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9162765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65876716"/>
                    </a:ext>
                  </a:extLst>
                </a:tr>
              </a:tbl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84E8C-2BA7-4F25-B0AB-78741CFB90C0}"/>
                </a:ext>
              </a:extLst>
            </p:cNvPr>
            <p:cNvSpPr/>
            <p:nvPr/>
          </p:nvSpPr>
          <p:spPr>
            <a:xfrm>
              <a:off x="1638027" y="4816351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(0,0)</a:t>
              </a:r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889ADD-C7A8-4E7B-863E-F43DF7AE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6" y="2407251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3D7650-3232-4802-A9A4-25C12075252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76662" y="3581337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A92C8D-167A-4F4F-83F5-B517A10193E6}"/>
                </a:ext>
              </a:extLst>
            </p:cNvPr>
            <p:cNvSpPr/>
            <p:nvPr/>
          </p:nvSpPr>
          <p:spPr>
            <a:xfrm>
              <a:off x="1965040" y="20379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73E97-3F62-441C-958D-FF76ABE40911}"/>
                </a:ext>
              </a:extLst>
            </p:cNvPr>
            <p:cNvSpPr/>
            <p:nvPr/>
          </p:nvSpPr>
          <p:spPr>
            <a:xfrm>
              <a:off x="4450748" y="457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ZA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8555FA-2A51-4875-8D6D-2D4B699A6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913" y="3867325"/>
              <a:ext cx="0" cy="888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5C1459-030D-4CCB-AF00-5A8691A8F06C}"/>
                </a:ext>
              </a:extLst>
            </p:cNvPr>
            <p:cNvSpPr/>
            <p:nvPr/>
          </p:nvSpPr>
          <p:spPr>
            <a:xfrm>
              <a:off x="1755046" y="3682659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3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F24BC3F-369A-493E-B6CB-F4B2E5F0F369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64294195-1069-44F6-B471-B7CB0B15A7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7915167"/>
                </p:ext>
              </p:extLst>
            </p:nvPr>
          </p:nvGraphicFramePr>
          <p:xfrm>
            <a:off x="0" y="2652845"/>
            <a:ext cx="4205155" cy="420515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1031">
                    <a:extLst>
                      <a:ext uri="{9D8B030D-6E8A-4147-A177-3AD203B41FA5}">
                        <a16:colId xmlns:a16="http://schemas.microsoft.com/office/drawing/2014/main" val="1649716968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2284476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5522353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711455456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1423471967"/>
                      </a:ext>
                    </a:extLst>
                  </a:gridCol>
                </a:tblGrid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7982192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6822148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3091849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9162765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65876716"/>
                    </a:ext>
                  </a:extLst>
                </a:tr>
              </a:tbl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84E8C-2BA7-4F25-B0AB-78741CFB90C0}"/>
                </a:ext>
              </a:extLst>
            </p:cNvPr>
            <p:cNvSpPr/>
            <p:nvPr/>
          </p:nvSpPr>
          <p:spPr>
            <a:xfrm>
              <a:off x="1521007" y="395582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(0,1)</a:t>
              </a:r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889ADD-C7A8-4E7B-863E-F43DF7AE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6" y="2407251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3D7650-3232-4802-A9A4-25C12075252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76662" y="3581337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A92C8D-167A-4F4F-83F5-B517A10193E6}"/>
                </a:ext>
              </a:extLst>
            </p:cNvPr>
            <p:cNvSpPr/>
            <p:nvPr/>
          </p:nvSpPr>
          <p:spPr>
            <a:xfrm>
              <a:off x="1965040" y="20379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73E97-3F62-441C-958D-FF76ABE40911}"/>
                </a:ext>
              </a:extLst>
            </p:cNvPr>
            <p:cNvSpPr/>
            <p:nvPr/>
          </p:nvSpPr>
          <p:spPr>
            <a:xfrm>
              <a:off x="4450748" y="457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ZA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8555FA-2A51-4875-8D6D-2D4B699A6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913" y="3067050"/>
              <a:ext cx="0" cy="1688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5C1459-030D-4CCB-AF00-5A8691A8F06C}"/>
                </a:ext>
              </a:extLst>
            </p:cNvPr>
            <p:cNvSpPr/>
            <p:nvPr/>
          </p:nvSpPr>
          <p:spPr>
            <a:xfrm>
              <a:off x="1755046" y="2904540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C63C6E-217C-4CA3-B149-996893E3FD47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0" y="2037918"/>
            <a:chExt cx="4750830" cy="4820082"/>
          </a:xfrm>
        </p:grpSpPr>
        <p:graphicFrame>
          <p:nvGraphicFramePr>
            <p:cNvPr id="26" name="Table 25">
              <a:extLst>
                <a:ext uri="{FF2B5EF4-FFF2-40B4-BE49-F238E27FC236}">
                  <a16:creationId xmlns:a16="http://schemas.microsoft.com/office/drawing/2014/main" id="{43975829-5AC9-48DE-8453-3EDA3ED8A1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1854614"/>
                </p:ext>
              </p:extLst>
            </p:nvPr>
          </p:nvGraphicFramePr>
          <p:xfrm>
            <a:off x="0" y="2652845"/>
            <a:ext cx="4205155" cy="420515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1031">
                    <a:extLst>
                      <a:ext uri="{9D8B030D-6E8A-4147-A177-3AD203B41FA5}">
                        <a16:colId xmlns:a16="http://schemas.microsoft.com/office/drawing/2014/main" val="1649716968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2284476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5522353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711455456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1423471967"/>
                      </a:ext>
                    </a:extLst>
                  </a:gridCol>
                </a:tblGrid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7982192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6822148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3091849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9162765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65876716"/>
                    </a:ext>
                  </a:extLst>
                </a:tr>
              </a:tbl>
            </a:graphicData>
          </a:graphic>
        </p:graphicFrame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5268E-7429-493B-BF6F-CACBDA41FDE6}"/>
                </a:ext>
              </a:extLst>
            </p:cNvPr>
            <p:cNvSpPr/>
            <p:nvPr/>
          </p:nvSpPr>
          <p:spPr>
            <a:xfrm>
              <a:off x="1521007" y="395582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(0,1)</a:t>
              </a:r>
              <a:endParaRPr lang="en-ZA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95916F-9A3C-412B-B4DC-E1FB93B17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6" y="2407251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155E9F-3DBE-4F02-8E52-406DDBAB5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76662" y="3581337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388208-0C23-4E16-86D2-DB816445230D}"/>
                </a:ext>
              </a:extLst>
            </p:cNvPr>
            <p:cNvSpPr/>
            <p:nvPr/>
          </p:nvSpPr>
          <p:spPr>
            <a:xfrm>
              <a:off x="1965040" y="20379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Z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D4596A-970E-402A-B0AC-1E463C5DAF71}"/>
                </a:ext>
              </a:extLst>
            </p:cNvPr>
            <p:cNvSpPr/>
            <p:nvPr/>
          </p:nvSpPr>
          <p:spPr>
            <a:xfrm>
              <a:off x="4450748" y="457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ZA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7D55AB-BA74-4B75-A5EC-F148FAC43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913" y="3067050"/>
              <a:ext cx="0" cy="1688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59D460-E064-4981-AF12-35E721F8D799}"/>
                </a:ext>
              </a:extLst>
            </p:cNvPr>
            <p:cNvSpPr/>
            <p:nvPr/>
          </p:nvSpPr>
          <p:spPr>
            <a:xfrm>
              <a:off x="1755046" y="2904540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78368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48DAC6-264D-4318-9ABB-C3F64083EE05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24BC3F-369A-493E-B6CB-F4B2E5F0F369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0599628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484E8C-2BA7-4F25-B0AB-78741CFB90C0}"/>
                  </a:ext>
                </a:extLst>
              </p:cNvPr>
              <p:cNvSpPr/>
              <p:nvPr/>
            </p:nvSpPr>
            <p:spPr>
              <a:xfrm>
                <a:off x="1638027" y="4816351"/>
                <a:ext cx="627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endParaRPr lang="en-ZA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5C1459-030D-4CCB-AF00-5A8691A8F06C}"/>
                  </a:ext>
                </a:extLst>
              </p:cNvPr>
              <p:cNvSpPr/>
              <p:nvPr/>
            </p:nvSpPr>
            <p:spPr>
              <a:xfrm>
                <a:off x="2482199" y="3682658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45°</a:t>
                </a:r>
                <a:endParaRPr lang="en-ZA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918C7F-D98E-4795-B712-6B1BE5315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5" y="3867325"/>
              <a:ext cx="888097" cy="8880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C83ED-4E99-4BBB-88D7-58720F650752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BAF0-7D9F-4CFC-9C6F-8DCB65846BAA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6715025-8BA1-450D-B642-AE16F85996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1589776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B2A89D-2086-461D-802F-E937EC5DC2C8}"/>
                  </a:ext>
                </a:extLst>
              </p:cNvPr>
              <p:cNvSpPr/>
              <p:nvPr/>
            </p:nvSpPr>
            <p:spPr>
              <a:xfrm>
                <a:off x="1638027" y="4816351"/>
                <a:ext cx="627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endParaRPr lang="en-ZA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49924D-8E1B-4BFF-A3E4-87125FE59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F1399E9-CB7A-4A67-A3FE-ADDDD7DFFE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2F3B4-0FF5-429C-9CCC-F9A293D93917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617583-CF5F-46C4-B116-B4A29B8138A7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EE744B-8577-4420-9E17-BC3DD857AED0}"/>
                  </a:ext>
                </a:extLst>
              </p:cNvPr>
              <p:cNvSpPr/>
              <p:nvPr/>
            </p:nvSpPr>
            <p:spPr>
              <a:xfrm>
                <a:off x="758580" y="3682658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-45°</a:t>
                </a:r>
                <a:endParaRPr lang="en-ZA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1230AC-C6DF-41E6-A0FF-61862C74D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2984" y="3867325"/>
              <a:ext cx="888097" cy="8880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28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0C78FF-4C7F-4A6D-BC75-919012943057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64294195-1069-44F6-B471-B7CB0B15A7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8595139"/>
                </p:ext>
              </p:extLst>
            </p:nvPr>
          </p:nvGraphicFramePr>
          <p:xfrm>
            <a:off x="0" y="2652845"/>
            <a:ext cx="4205155" cy="420515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1031">
                    <a:extLst>
                      <a:ext uri="{9D8B030D-6E8A-4147-A177-3AD203B41FA5}">
                        <a16:colId xmlns:a16="http://schemas.microsoft.com/office/drawing/2014/main" val="1649716968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2284476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5522353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711455456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1423471967"/>
                      </a:ext>
                    </a:extLst>
                  </a:gridCol>
                </a:tblGrid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7982192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6822148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3091849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9162765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65876716"/>
                    </a:ext>
                  </a:extLst>
                </a:tr>
              </a:tbl>
            </a:graphicData>
          </a:graphic>
        </p:graphicFrame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889ADD-C7A8-4E7B-863E-F43DF7AE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6" y="2407251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3D7650-3232-4802-A9A4-25C12075252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76662" y="3581337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A92C8D-167A-4F4F-83F5-B517A10193E6}"/>
                </a:ext>
              </a:extLst>
            </p:cNvPr>
            <p:cNvSpPr/>
            <p:nvPr/>
          </p:nvSpPr>
          <p:spPr>
            <a:xfrm>
              <a:off x="1965040" y="20379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73E97-3F62-441C-958D-FF76ABE40911}"/>
                </a:ext>
              </a:extLst>
            </p:cNvPr>
            <p:cNvSpPr/>
            <p:nvPr/>
          </p:nvSpPr>
          <p:spPr>
            <a:xfrm>
              <a:off x="4450748" y="457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36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49975C0-C3F2-4D8D-B013-B0FA73DF48B4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0" y="2037918"/>
            <a:chExt cx="4750830" cy="4820082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92D57697-CC35-40D8-8B80-8465A471DC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1884506"/>
                </p:ext>
              </p:extLst>
            </p:nvPr>
          </p:nvGraphicFramePr>
          <p:xfrm>
            <a:off x="0" y="2652845"/>
            <a:ext cx="4205155" cy="4205155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1031">
                    <a:extLst>
                      <a:ext uri="{9D8B030D-6E8A-4147-A177-3AD203B41FA5}">
                        <a16:colId xmlns:a16="http://schemas.microsoft.com/office/drawing/2014/main" val="1649716968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2284476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552235337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3711455456"/>
                      </a:ext>
                    </a:extLst>
                  </a:gridCol>
                  <a:gridCol w="841031">
                    <a:extLst>
                      <a:ext uri="{9D8B030D-6E8A-4147-A177-3AD203B41FA5}">
                        <a16:colId xmlns:a16="http://schemas.microsoft.com/office/drawing/2014/main" val="1423471967"/>
                      </a:ext>
                    </a:extLst>
                  </a:gridCol>
                </a:tblGrid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77982192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6822148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30918490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79162765"/>
                    </a:ext>
                  </a:extLst>
                </a:tr>
                <a:tr h="841031"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ZA" sz="1400" dirty="0"/>
                      </a:p>
                    </a:txBody>
                    <a:tcPr marL="377948" marR="377948" marT="188974" marB="18897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65876716"/>
                    </a:ext>
                  </a:extLst>
                </a:tr>
              </a:tbl>
            </a:graphicData>
          </a:graphic>
        </p:graphicFrame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0C3E7C-BB90-4B76-BE31-0ECFB49FF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576" y="2407251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190CB-50CF-43D0-B153-9CB1419363B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76662" y="3581337"/>
              <a:ext cx="0" cy="2348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EC4A3-6527-4AA8-A798-21D5D651C8D1}"/>
                </a:ext>
              </a:extLst>
            </p:cNvPr>
            <p:cNvSpPr/>
            <p:nvPr/>
          </p:nvSpPr>
          <p:spPr>
            <a:xfrm>
              <a:off x="1965040" y="203791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Z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52CA6D-8313-4E9F-909B-A28D55C0B7F9}"/>
                </a:ext>
              </a:extLst>
            </p:cNvPr>
            <p:cNvSpPr/>
            <p:nvPr/>
          </p:nvSpPr>
          <p:spPr>
            <a:xfrm>
              <a:off x="4450748" y="45707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9A05A2-A4CC-4760-9600-2B53C741025C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659326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0" y="4755422"/>
              <a:ext cx="420515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686E0-BE3C-4F5F-8225-3C748BF999A7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8198577" y="2652845"/>
            <a:ext cx="0" cy="42051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1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3A424-0847-4BD3-BF4D-D61135533DDA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9975C0-C3F2-4D8D-B013-B0FA73DF48B4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2D57697-CC35-40D8-8B80-8465A471DC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5776199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C3E7C-BB90-4B76-BE31-0ECFB49FFB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3190CB-50CF-43D0-B153-9CB141936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7EC4A3-6527-4AA8-A798-21D5D651C8D1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52CA6D-8313-4E9F-909B-A28D55C0B7F9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C686E0-BE3C-4F5F-8225-3C748BF999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52845"/>
              <a:ext cx="4205155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B5315C-C540-4044-92BC-CB74E70C9972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2704188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0" y="4755422"/>
              <a:ext cx="420515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0D066B-6F3C-4141-91BE-A126AA3D3402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2102577" y="2652845"/>
              <a:ext cx="0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0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B401F-C5D7-4023-A375-48C4803A552B}"/>
              </a:ext>
            </a:extLst>
          </p:cNvPr>
          <p:cNvGrpSpPr/>
          <p:nvPr/>
        </p:nvGrpSpPr>
        <p:grpSpPr>
          <a:xfrm>
            <a:off x="0" y="2037918"/>
            <a:ext cx="4750830" cy="4820082"/>
            <a:chOff x="0" y="2037918"/>
            <a:chExt cx="4750830" cy="48200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0C78FF-4C7F-4A6D-BC75-919012943057}"/>
                </a:ext>
              </a:extLst>
            </p:cNvPr>
            <p:cNvGrpSpPr/>
            <p:nvPr/>
          </p:nvGrpSpPr>
          <p:grpSpPr>
            <a:xfrm>
              <a:off x="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4294195-1069-44F6-B471-B7CB0B15A7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967245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C889ADD-C7A8-4E7B-863E-F43DF7AE6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3D7650-3232-4802-A9A4-25C1207525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92C8D-167A-4F4F-83F5-B517A10193E6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273E97-3F62-441C-958D-FF76ABE40911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766677-529B-406B-91C7-78EBD4DA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652846"/>
              <a:ext cx="4205156" cy="42051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42EE55-DC6B-4E00-BE47-2E9BD9084C74}"/>
              </a:ext>
            </a:extLst>
          </p:cNvPr>
          <p:cNvGrpSpPr/>
          <p:nvPr/>
        </p:nvGrpSpPr>
        <p:grpSpPr>
          <a:xfrm>
            <a:off x="6096000" y="2037918"/>
            <a:ext cx="4750830" cy="4820082"/>
            <a:chOff x="6096000" y="2037918"/>
            <a:chExt cx="4750830" cy="4820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9975C0-C3F2-4D8D-B013-B0FA73DF48B4}"/>
                </a:ext>
              </a:extLst>
            </p:cNvPr>
            <p:cNvGrpSpPr/>
            <p:nvPr/>
          </p:nvGrpSpPr>
          <p:grpSpPr>
            <a:xfrm>
              <a:off x="6096000" y="2037918"/>
              <a:ext cx="4750830" cy="4820082"/>
              <a:chOff x="0" y="2037918"/>
              <a:chExt cx="4750830" cy="4820082"/>
            </a:xfrm>
          </p:grpSpPr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2D57697-CC35-40D8-8B80-8465A471DC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0679541"/>
                  </p:ext>
                </p:extLst>
              </p:nvPr>
            </p:nvGraphicFramePr>
            <p:xfrm>
              <a:off x="0" y="2652845"/>
              <a:ext cx="4205155" cy="42051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1031">
                      <a:extLst>
                        <a:ext uri="{9D8B030D-6E8A-4147-A177-3AD203B41FA5}">
                          <a16:colId xmlns:a16="http://schemas.microsoft.com/office/drawing/2014/main" val="1649716968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2284476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552235337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3711455456"/>
                        </a:ext>
                      </a:extLst>
                    </a:gridCol>
                    <a:gridCol w="841031">
                      <a:extLst>
                        <a:ext uri="{9D8B030D-6E8A-4147-A177-3AD203B41FA5}">
                          <a16:colId xmlns:a16="http://schemas.microsoft.com/office/drawing/2014/main" val="1423471967"/>
                        </a:ext>
                      </a:extLst>
                    </a:gridCol>
                  </a:tblGrid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7982192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22148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918490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162765"/>
                      </a:ext>
                    </a:extLst>
                  </a:tr>
                  <a:tr h="841031"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ZA" sz="1400" dirty="0"/>
                        </a:p>
                      </a:txBody>
                      <a:tcPr marL="377948" marR="377948" marT="188974" marB="188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5876716"/>
                      </a:ext>
                    </a:extLst>
                  </a:tr>
                </a:tbl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C3E7C-BB90-4B76-BE31-0ECFB49FFB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2576" y="2407251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3190CB-50CF-43D0-B153-9CB141936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662" y="3581337"/>
                <a:ext cx="0" cy="23481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7EC4A3-6527-4AA8-A798-21D5D651C8D1}"/>
                  </a:ext>
                </a:extLst>
              </p:cNvPr>
              <p:cNvSpPr/>
              <p:nvPr/>
            </p:nvSpPr>
            <p:spPr>
              <a:xfrm>
                <a:off x="1965040" y="2037918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ZA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52CA6D-8313-4E9F-909B-A28D55C0B7F9}"/>
                  </a:ext>
                </a:extLst>
              </p:cNvPr>
              <p:cNvSpPr/>
              <p:nvPr/>
            </p:nvSpPr>
            <p:spPr>
              <a:xfrm>
                <a:off x="4450748" y="457075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ZA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C686E0-BE3C-4F5F-8225-3C748BF99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652845"/>
              <a:ext cx="4205155" cy="42051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C9A2E5-3D3B-4336-9014-52A8701D9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652846"/>
              <a:ext cx="4205155" cy="42051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2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80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11</cp:revision>
  <dcterms:created xsi:type="dcterms:W3CDTF">2020-11-01T11:21:18Z</dcterms:created>
  <dcterms:modified xsi:type="dcterms:W3CDTF">2020-11-09T19:05:50Z</dcterms:modified>
</cp:coreProperties>
</file>