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2020/02/10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10/02/2020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Naudé</a:t>
            </a:r>
            <a:r>
              <a:rPr lang="en-US" dirty="0"/>
              <a:t> Conradie</a:t>
            </a:r>
          </a:p>
          <a:p>
            <a:r>
              <a:rPr lang="en-US" dirty="0"/>
              <a:t>19673418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0B8-19D6-448D-ABE0-2752725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Setup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E052-8422-41CB-9F64-A653AB22B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  <a:p>
            <a:r>
              <a:rPr lang="en-US" dirty="0"/>
              <a:t>Windows 10</a:t>
            </a:r>
          </a:p>
          <a:p>
            <a:r>
              <a:rPr lang="en-US" dirty="0"/>
              <a:t>NX</a:t>
            </a:r>
          </a:p>
          <a:p>
            <a:r>
              <a:rPr lang="en-US" dirty="0"/>
              <a:t>Marc </a:t>
            </a:r>
            <a:r>
              <a:rPr lang="en-US" dirty="0" err="1"/>
              <a:t>Mentat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2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C176-33F9-4DC2-9E5E-FCCFB6A6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8598-EB7A-4DFE-A758-84AB730E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element in NX</a:t>
            </a:r>
          </a:p>
          <a:p>
            <a:r>
              <a:rPr lang="en-US" dirty="0"/>
              <a:t>Desired shapes</a:t>
            </a:r>
          </a:p>
          <a:p>
            <a:pPr lvl="1"/>
            <a:r>
              <a:rPr lang="en-US" dirty="0"/>
              <a:t>Implement Python L-system</a:t>
            </a:r>
          </a:p>
          <a:p>
            <a:r>
              <a:rPr lang="en-US" dirty="0"/>
              <a:t>Material properties from lab work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93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B063-CD13-4D02-BE95-9D6F6185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3D0C-FA1D-4BEF-9D57-59FD7BFE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report</a:t>
            </a:r>
          </a:p>
          <a:p>
            <a:r>
              <a:rPr lang="en-US" dirty="0"/>
              <a:t>Long travel extensometer</a:t>
            </a:r>
          </a:p>
          <a:p>
            <a:pPr lvl="1"/>
            <a:r>
              <a:rPr lang="en-US" dirty="0"/>
              <a:t>David</a:t>
            </a:r>
          </a:p>
          <a:p>
            <a:pPr lvl="1"/>
            <a:r>
              <a:rPr lang="en-US" dirty="0"/>
              <a:t>Instron</a:t>
            </a:r>
          </a:p>
          <a:p>
            <a:r>
              <a:rPr lang="en-US" dirty="0"/>
              <a:t>HP 3D scanner</a:t>
            </a:r>
          </a:p>
          <a:p>
            <a:pPr lvl="1"/>
            <a:r>
              <a:rPr lang="en-US" dirty="0"/>
              <a:t>Bradley</a:t>
            </a:r>
          </a:p>
          <a:p>
            <a:pPr lvl="1"/>
            <a:r>
              <a:rPr lang="en-US" dirty="0"/>
              <a:t>USB hub</a:t>
            </a:r>
          </a:p>
          <a:p>
            <a:r>
              <a:rPr lang="en-US" dirty="0"/>
              <a:t>Instron &amp; Long travel extensometer vs MTS &amp; DIC</a:t>
            </a:r>
          </a:p>
          <a:p>
            <a:pPr lvl="1"/>
            <a:r>
              <a:rPr lang="en-US" dirty="0"/>
              <a:t>Load cell</a:t>
            </a:r>
          </a:p>
        </p:txBody>
      </p:sp>
    </p:spTree>
    <p:extLst>
      <p:ext uri="{BB962C8B-B14F-4D97-AF65-F5344CB8AC3E}">
        <p14:creationId xmlns:p14="http://schemas.microsoft.com/office/powerpoint/2010/main" val="153974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3037-96D5-4B37-AC87-6ADBA2B5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A5CC-2DD2-4C38-835B-D846A8DE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Quarterly report</a:t>
            </a:r>
          </a:p>
          <a:p>
            <a:pPr lvl="1"/>
            <a:r>
              <a:rPr lang="en-US"/>
              <a:t>Format</a:t>
            </a:r>
          </a:p>
          <a:p>
            <a:r>
              <a:rPr lang="en-US" dirty="0"/>
              <a:t>Office setup</a:t>
            </a:r>
          </a:p>
          <a:p>
            <a:pPr lvl="1"/>
            <a:r>
              <a:rPr lang="en-US" dirty="0"/>
              <a:t>Enough desks</a:t>
            </a:r>
          </a:p>
          <a:p>
            <a:pPr lvl="1"/>
            <a:r>
              <a:rPr lang="en-US" dirty="0"/>
              <a:t>Not enough PCs, DVI cables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7018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330</TotalTime>
  <Words>69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</vt:lpstr>
      <vt:lpstr>Banded</vt:lpstr>
      <vt:lpstr>Meeting 10/02/2020</vt:lpstr>
      <vt:lpstr>PC Setup</vt:lpstr>
      <vt:lpstr>Theoretical Work</vt:lpstr>
      <vt:lpstr>Lab Work</vt:lpstr>
      <vt:lpstr>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24/01/2020</dc:title>
  <dc:creator>Conradie, NT, Mnr [19673418@sun.ac.za]</dc:creator>
  <cp:lastModifiedBy>Conradie, NT, Mnr [19673418@sun.ac.za]</cp:lastModifiedBy>
  <cp:revision>14</cp:revision>
  <dcterms:created xsi:type="dcterms:W3CDTF">2020-01-23T21:57:33Z</dcterms:created>
  <dcterms:modified xsi:type="dcterms:W3CDTF">2020-02-10T08:01:01Z</dcterms:modified>
</cp:coreProperties>
</file>