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2020-04-20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27/04/2020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Python library setup</a:t>
            </a:r>
          </a:p>
          <a:p>
            <a:pPr lvl="2"/>
            <a:r>
              <a:rPr lang="en-US" dirty="0"/>
              <a:t>License?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16DB-2A27-433E-9FBD-41F8848A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Hierarchy</a:t>
            </a:r>
            <a:endParaRPr lang="en-ZA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C9E47D-EDF0-4D4D-9628-F38E4C291C24}"/>
              </a:ext>
            </a:extLst>
          </p:cNvPr>
          <p:cNvGrpSpPr/>
          <p:nvPr/>
        </p:nvGrpSpPr>
        <p:grpSpPr>
          <a:xfrm>
            <a:off x="5763119" y="3353237"/>
            <a:ext cx="707280" cy="1028097"/>
            <a:chOff x="2618432" y="2872139"/>
            <a:chExt cx="1341172" cy="194951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36AA6A7D-CB04-4AF7-B105-3469712F3072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3E6EB4FD-A05A-4F30-8100-7C4B5F181E64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858EA8-5DE2-4A68-95D6-1CAD03E82D0A}"/>
              </a:ext>
            </a:extLst>
          </p:cNvPr>
          <p:cNvGrpSpPr/>
          <p:nvPr/>
        </p:nvGrpSpPr>
        <p:grpSpPr>
          <a:xfrm>
            <a:off x="8462833" y="3353236"/>
            <a:ext cx="707280" cy="1028097"/>
            <a:chOff x="2618432" y="2872139"/>
            <a:chExt cx="1341172" cy="1949518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D56A14F-3B27-47E0-8E8D-ADC28C380227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92EFC1A-1D4C-41E7-9005-C75343B7F294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786570-5AFF-458D-887E-E08748EC5FD5}"/>
              </a:ext>
            </a:extLst>
          </p:cNvPr>
          <p:cNvGrpSpPr/>
          <p:nvPr/>
        </p:nvGrpSpPr>
        <p:grpSpPr>
          <a:xfrm>
            <a:off x="5763122" y="1792936"/>
            <a:ext cx="707280" cy="1028097"/>
            <a:chOff x="2618432" y="2872139"/>
            <a:chExt cx="1341172" cy="1949518"/>
          </a:xfrm>
        </p:grpSpPr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96F3308-6F17-47AA-AD12-85B18D6A284A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F36C6292-5C18-4670-AD3D-F1D44E1DD7A8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9364A2-C1CC-4708-AC1A-6633C5302331}"/>
              </a:ext>
            </a:extLst>
          </p:cNvPr>
          <p:cNvGrpSpPr/>
          <p:nvPr/>
        </p:nvGrpSpPr>
        <p:grpSpPr>
          <a:xfrm>
            <a:off x="3063410" y="3353236"/>
            <a:ext cx="707280" cy="1028097"/>
            <a:chOff x="2618432" y="2872139"/>
            <a:chExt cx="1341172" cy="1949518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CE8E528-9C9E-493A-A94A-398F5EB61ABC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54BA43D-E935-428D-BE24-E0B0773105AD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577CB87-1483-4D5B-9004-91ACFA0987C4}"/>
              </a:ext>
            </a:extLst>
          </p:cNvPr>
          <p:cNvSpPr/>
          <p:nvPr/>
        </p:nvSpPr>
        <p:spPr>
          <a:xfrm>
            <a:off x="223689" y="3428657"/>
            <a:ext cx="847288" cy="847288"/>
          </a:xfrm>
          <a:prstGeom prst="foldedCorner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1E3AD9-0D72-4F42-9E1F-1CA800A2003E}"/>
              </a:ext>
            </a:extLst>
          </p:cNvPr>
          <p:cNvSpPr/>
          <p:nvPr/>
        </p:nvSpPr>
        <p:spPr>
          <a:xfrm>
            <a:off x="6470402" y="2102001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MarcMentat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89B23-6B36-4D55-B56E-F7026BCDB5F4}"/>
              </a:ext>
            </a:extLst>
          </p:cNvPr>
          <p:cNvSpPr/>
          <p:nvPr/>
        </p:nvSpPr>
        <p:spPr>
          <a:xfrm>
            <a:off x="3770690" y="3667635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Base_Models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FD190-D446-4ADA-AC3D-2C38370A736F}"/>
              </a:ext>
            </a:extLst>
          </p:cNvPr>
          <p:cNvSpPr/>
          <p:nvPr/>
        </p:nvSpPr>
        <p:spPr>
          <a:xfrm>
            <a:off x="6464952" y="366763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2ED82-4D3A-4D72-A01E-FB3D3F931C9F}"/>
              </a:ext>
            </a:extLst>
          </p:cNvPr>
          <p:cNvSpPr/>
          <p:nvPr/>
        </p:nvSpPr>
        <p:spPr>
          <a:xfrm>
            <a:off x="9170113" y="3667635"/>
            <a:ext cx="87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8267C-D7DD-48C1-BEF2-7F50F354127F}"/>
              </a:ext>
            </a:extLst>
          </p:cNvPr>
          <p:cNvSpPr/>
          <p:nvPr/>
        </p:nvSpPr>
        <p:spPr>
          <a:xfrm>
            <a:off x="1070977" y="3667635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Python code files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48BEDBC-FB0E-4041-966F-5A2C77105766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 rot="5400000">
            <a:off x="3020866" y="367870"/>
            <a:ext cx="687255" cy="543431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A24DE1D-24F6-404F-9973-8C7A55AEDABB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4399229" y="1759223"/>
            <a:ext cx="700245" cy="26646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B578D8-FEB2-42B1-9D7B-3D2DA7432821}"/>
              </a:ext>
            </a:extLst>
          </p:cNvPr>
          <p:cNvCxnSpPr>
            <a:cxnSpLocks/>
            <a:stCxn id="14" idx="2"/>
            <a:endCxn id="7" idx="2"/>
          </p:cNvCxnSpPr>
          <p:nvPr/>
        </p:nvCxnSpPr>
        <p:spPr>
          <a:xfrm rot="16200000" flipH="1">
            <a:off x="5749082" y="3073971"/>
            <a:ext cx="700246" cy="351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3A4948E-FCB4-4304-AD65-0D69274A244A}"/>
              </a:ext>
            </a:extLst>
          </p:cNvPr>
          <p:cNvCxnSpPr>
            <a:cxnSpLocks/>
            <a:stCxn id="14" idx="2"/>
            <a:endCxn id="10" idx="2"/>
          </p:cNvCxnSpPr>
          <p:nvPr/>
        </p:nvCxnSpPr>
        <p:spPr>
          <a:xfrm rot="16200000" flipH="1">
            <a:off x="7098940" y="1724113"/>
            <a:ext cx="700245" cy="27348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EDC50F-E4C8-4CCE-B75C-7EFD73EF8E7B}"/>
              </a:ext>
            </a:extLst>
          </p:cNvPr>
          <p:cNvGrpSpPr/>
          <p:nvPr/>
        </p:nvGrpSpPr>
        <p:grpSpPr>
          <a:xfrm>
            <a:off x="3063410" y="4998877"/>
            <a:ext cx="707280" cy="1028097"/>
            <a:chOff x="2618432" y="2872139"/>
            <a:chExt cx="1341172" cy="1949518"/>
          </a:xfrm>
        </p:grpSpPr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7A9A1BCE-009B-4755-AD16-8D131E7C6558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1D860ADD-3A36-4B4C-A466-12AA0E24885F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6652E3-510E-4666-9BB6-438B51DA66B9}"/>
              </a:ext>
            </a:extLst>
          </p:cNvPr>
          <p:cNvGrpSpPr/>
          <p:nvPr/>
        </p:nvGrpSpPr>
        <p:grpSpPr>
          <a:xfrm>
            <a:off x="5757672" y="4998877"/>
            <a:ext cx="707280" cy="1028097"/>
            <a:chOff x="2618432" y="2872139"/>
            <a:chExt cx="1341172" cy="1949518"/>
          </a:xfrm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E375F2D7-9338-44A7-8DD1-551B46BCB23C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44909FAB-C6F6-4C67-AA20-6CD08C182683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D8B62D9-1884-4273-9C71-3BEDE22E2A79}"/>
              </a:ext>
            </a:extLst>
          </p:cNvPr>
          <p:cNvCxnSpPr>
            <a:cxnSpLocks/>
            <a:stCxn id="17" idx="2"/>
            <a:endCxn id="36" idx="2"/>
          </p:cNvCxnSpPr>
          <p:nvPr/>
        </p:nvCxnSpPr>
        <p:spPr>
          <a:xfrm rot="16200000" flipH="1">
            <a:off x="3006702" y="4676940"/>
            <a:ext cx="785586" cy="351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62FB8AF-EE7D-4C4D-BE68-A7E48D2D7F3C}"/>
              </a:ext>
            </a:extLst>
          </p:cNvPr>
          <p:cNvCxnSpPr>
            <a:cxnSpLocks/>
            <a:stCxn id="6" idx="2"/>
            <a:endCxn id="39" idx="2"/>
          </p:cNvCxnSpPr>
          <p:nvPr/>
        </p:nvCxnSpPr>
        <p:spPr>
          <a:xfrm rot="16200000" flipH="1">
            <a:off x="5703688" y="4679663"/>
            <a:ext cx="785585" cy="2966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A0E3958-4B2C-40F0-86A7-E077B9200696}"/>
              </a:ext>
            </a:extLst>
          </p:cNvPr>
          <p:cNvSpPr/>
          <p:nvPr/>
        </p:nvSpPr>
        <p:spPr>
          <a:xfrm>
            <a:off x="3770690" y="5313276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e.g. grid_5x5</a:t>
            </a:r>
          </a:p>
        </p:txBody>
      </p:sp>
      <p:sp>
        <p:nvSpPr>
          <p:cNvPr id="55" name="Rectangle: Folded Corner 54">
            <a:extLst>
              <a:ext uri="{FF2B5EF4-FFF2-40B4-BE49-F238E27FC236}">
                <a16:creationId xmlns:a16="http://schemas.microsoft.com/office/drawing/2014/main" id="{F24E2B8B-6DE9-438B-A9D4-F690DA417062}"/>
              </a:ext>
            </a:extLst>
          </p:cNvPr>
          <p:cNvSpPr/>
          <p:nvPr/>
        </p:nvSpPr>
        <p:spPr>
          <a:xfrm>
            <a:off x="223689" y="5074298"/>
            <a:ext cx="847288" cy="847288"/>
          </a:xfrm>
          <a:prstGeom prst="foldedCorner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CDD960A-79A1-4E50-85C9-31B4AE7F0558}"/>
              </a:ext>
            </a:extLst>
          </p:cNvPr>
          <p:cNvSpPr/>
          <p:nvPr/>
        </p:nvSpPr>
        <p:spPr>
          <a:xfrm>
            <a:off x="1070977" y="5313276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grid_5x5.mud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F77EDF6-1666-46EF-8BF4-7A6AFFE51937}"/>
              </a:ext>
            </a:extLst>
          </p:cNvPr>
          <p:cNvCxnSpPr>
            <a:cxnSpLocks/>
            <a:stCxn id="37" idx="2"/>
            <a:endCxn id="55" idx="2"/>
          </p:cNvCxnSpPr>
          <p:nvPr/>
        </p:nvCxnSpPr>
        <p:spPr>
          <a:xfrm rot="5400000" flipH="1">
            <a:off x="2001758" y="4567162"/>
            <a:ext cx="25757" cy="2734607"/>
          </a:xfrm>
          <a:prstGeom prst="bentConnector3">
            <a:avLst>
              <a:gd name="adj1" fmla="val -7885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E6B75C33-480C-4F35-9F56-460644F08D94}"/>
              </a:ext>
            </a:extLst>
          </p:cNvPr>
          <p:cNvSpPr/>
          <p:nvPr/>
        </p:nvSpPr>
        <p:spPr>
          <a:xfrm>
            <a:off x="11092326" y="3428657"/>
            <a:ext cx="847288" cy="847288"/>
          </a:xfrm>
          <a:prstGeom prst="foldedCorner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808214-657A-488B-9581-D1BEB8167AF7}"/>
              </a:ext>
            </a:extLst>
          </p:cNvPr>
          <p:cNvGrpSpPr/>
          <p:nvPr/>
        </p:nvGrpSpPr>
        <p:grpSpPr>
          <a:xfrm>
            <a:off x="8464403" y="4983893"/>
            <a:ext cx="707280" cy="1028097"/>
            <a:chOff x="2618432" y="2872139"/>
            <a:chExt cx="1341172" cy="1949518"/>
          </a:xfrm>
        </p:grpSpPr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8730F785-125F-4E8E-A160-8037D75D6DB3}"/>
                </a:ext>
              </a:extLst>
            </p:cNvPr>
            <p:cNvSpPr/>
            <p:nvPr/>
          </p:nvSpPr>
          <p:spPr>
            <a:xfrm rot="16200000" flipV="1">
              <a:off x="2485688" y="3004883"/>
              <a:ext cx="1606659" cy="1341172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454A236C-94CE-4279-AC11-40857F8F1F20}"/>
                </a:ext>
              </a:extLst>
            </p:cNvPr>
            <p:cNvSpPr/>
            <p:nvPr/>
          </p:nvSpPr>
          <p:spPr>
            <a:xfrm rot="5400000">
              <a:off x="2419110" y="3414321"/>
              <a:ext cx="1606659" cy="1208014"/>
            </a:xfrm>
            <a:prstGeom prst="parallelogram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C816F58-EE5A-45DA-B205-A533EE6BE510}"/>
              </a:ext>
            </a:extLst>
          </p:cNvPr>
          <p:cNvCxnSpPr>
            <a:cxnSpLocks/>
            <a:stCxn id="40" idx="2"/>
            <a:endCxn id="63" idx="4"/>
          </p:cNvCxnSpPr>
          <p:nvPr/>
        </p:nvCxnSpPr>
        <p:spPr>
          <a:xfrm rot="5400000" flipH="1" flipV="1">
            <a:off x="7090805" y="4573745"/>
            <a:ext cx="358995" cy="2388202"/>
          </a:xfrm>
          <a:prstGeom prst="bentConnector4">
            <a:avLst>
              <a:gd name="adj1" fmla="val -63678"/>
              <a:gd name="adj2" fmla="val 80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FF3A310-17FA-471F-840A-A53A2E69093E}"/>
              </a:ext>
            </a:extLst>
          </p:cNvPr>
          <p:cNvSpPr/>
          <p:nvPr/>
        </p:nvSpPr>
        <p:spPr>
          <a:xfrm>
            <a:off x="6464952" y="5310916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e.g. 5x5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51B866-0826-43F7-8CEB-A30229F77868}"/>
              </a:ext>
            </a:extLst>
          </p:cNvPr>
          <p:cNvSpPr/>
          <p:nvPr/>
        </p:nvSpPr>
        <p:spPr>
          <a:xfrm>
            <a:off x="9170113" y="5310916"/>
            <a:ext cx="28816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200" dirty="0"/>
              <a:t>grid_470b1add31d0e27a125b5047a7c9a88f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6F82B2E-C49F-4BA7-B998-66716D25285F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 flipH="1" flipV="1">
            <a:off x="10135787" y="2921520"/>
            <a:ext cx="25757" cy="2734607"/>
          </a:xfrm>
          <a:prstGeom prst="bentConnector3">
            <a:avLst>
              <a:gd name="adj1" fmla="val -78859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B75BD21-D70B-4933-972F-2448F05840A7}"/>
              </a:ext>
            </a:extLst>
          </p:cNvPr>
          <p:cNvSpPr/>
          <p:nvPr/>
        </p:nvSpPr>
        <p:spPr>
          <a:xfrm>
            <a:off x="10361781" y="3059325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.csv result files</a:t>
            </a:r>
          </a:p>
        </p:txBody>
      </p:sp>
      <p:sp>
        <p:nvSpPr>
          <p:cNvPr id="77" name="Rectangle: Folded Corner 76">
            <a:extLst>
              <a:ext uri="{FF2B5EF4-FFF2-40B4-BE49-F238E27FC236}">
                <a16:creationId xmlns:a16="http://schemas.microsoft.com/office/drawing/2014/main" id="{81E5751D-5423-4215-AB1C-91837A9FC67D}"/>
              </a:ext>
            </a:extLst>
          </p:cNvPr>
          <p:cNvSpPr/>
          <p:nvPr/>
        </p:nvSpPr>
        <p:spPr>
          <a:xfrm>
            <a:off x="11092325" y="5831181"/>
            <a:ext cx="847288" cy="847288"/>
          </a:xfrm>
          <a:prstGeom prst="foldedCorner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859699-9516-414B-A158-08F128C7D336}"/>
              </a:ext>
            </a:extLst>
          </p:cNvPr>
          <p:cNvSpPr/>
          <p:nvPr/>
        </p:nvSpPr>
        <p:spPr>
          <a:xfrm>
            <a:off x="9780747" y="6026975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.mud and all Marc</a:t>
            </a:r>
          </a:p>
          <a:p>
            <a:r>
              <a:rPr lang="en-US" sz="1200" dirty="0"/>
              <a:t>generated files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A844F25-4E17-4035-BE1C-5A88840CE4C8}"/>
              </a:ext>
            </a:extLst>
          </p:cNvPr>
          <p:cNvCxnSpPr>
            <a:cxnSpLocks/>
            <a:stCxn id="63" idx="2"/>
            <a:endCxn id="77" idx="0"/>
          </p:cNvCxnSpPr>
          <p:nvPr/>
        </p:nvCxnSpPr>
        <p:spPr>
          <a:xfrm rot="5400000" flipH="1" flipV="1">
            <a:off x="10098862" y="4515252"/>
            <a:ext cx="101178" cy="2733036"/>
          </a:xfrm>
          <a:prstGeom prst="bentConnector5">
            <a:avLst>
              <a:gd name="adj1" fmla="val -225938"/>
              <a:gd name="adj2" fmla="val 27174"/>
              <a:gd name="adj3" fmla="val 2414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3B11-48F9-472E-8E77-9A5E527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Energy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1542-A8AB-4F43-831E-EB8AB658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energy = Reaction force * Displacement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554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8D5E-3826-49D5-B01F-F27B51B4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spc="150">
                <a:solidFill>
                  <a:schemeClr val="tx2"/>
                </a:solidFill>
              </a:rPr>
              <a:t>Boundary Energy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E43D70-CFC3-4B72-B159-9C408D52C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0" r="28845"/>
          <a:stretch/>
        </p:blipFill>
        <p:spPr>
          <a:xfrm>
            <a:off x="1111552" y="598634"/>
            <a:ext cx="5311447" cy="561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5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Meeting 27/04/2020</vt:lpstr>
      <vt:lpstr>Theoretical Work</vt:lpstr>
      <vt:lpstr>File Hierarchy</vt:lpstr>
      <vt:lpstr>Boundary Energy</vt:lpstr>
      <vt:lpstr>Boundary Energy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20/04/2020</dc:title>
  <dc:creator>Conradie, NT, Mnr [19673418@sun.ac.za]</dc:creator>
  <cp:lastModifiedBy>Conradie, NT, Mnr [19673418@sun.ac.za]</cp:lastModifiedBy>
  <cp:revision>4</cp:revision>
  <dcterms:created xsi:type="dcterms:W3CDTF">2020-04-20T08:00:29Z</dcterms:created>
  <dcterms:modified xsi:type="dcterms:W3CDTF">2020-04-20T14:39:06Z</dcterms:modified>
</cp:coreProperties>
</file>