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06/01/2020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9D2-BF58-4490-86FE-336C98A4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9D72-E570-42BE-AF5F-65CA112F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  <a:p>
            <a:pPr lvl="1"/>
            <a:r>
              <a:rPr lang="en-US" dirty="0"/>
              <a:t>Unit selection</a:t>
            </a:r>
          </a:p>
          <a:p>
            <a:pPr lvl="2"/>
            <a:r>
              <a:rPr lang="en-US" dirty="0"/>
              <a:t>Criteria for Case 2</a:t>
            </a:r>
          </a:p>
          <a:p>
            <a:pPr lvl="1"/>
            <a:r>
              <a:rPr lang="en-US" dirty="0"/>
              <a:t>Unit border thickness selection</a:t>
            </a:r>
          </a:p>
          <a:p>
            <a:pPr lvl="1"/>
            <a:r>
              <a:rPr lang="en-US" dirty="0"/>
              <a:t>Size dependence</a:t>
            </a:r>
          </a:p>
          <a:p>
            <a:pPr lvl="2"/>
            <a:r>
              <a:rPr lang="en-US" dirty="0"/>
              <a:t>Unit size</a:t>
            </a:r>
          </a:p>
          <a:p>
            <a:pPr lvl="1"/>
            <a:r>
              <a:rPr lang="en-US" dirty="0"/>
              <a:t>L-system internal geometry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  <a:p>
            <a:pPr lvl="1"/>
            <a:r>
              <a:rPr lang="en-US" dirty="0"/>
              <a:t>Installed successfully</a:t>
            </a:r>
          </a:p>
          <a:p>
            <a:r>
              <a:rPr lang="en-US" dirty="0"/>
              <a:t>Quarterly report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/>
              <a:t>Sourcing images</a:t>
            </a:r>
          </a:p>
          <a:p>
            <a:pPr lvl="1"/>
            <a:r>
              <a:rPr lang="en-US" dirty="0"/>
              <a:t>Bibliography before/after appendices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Meeting 06/01/2020</vt:lpstr>
      <vt:lpstr>Code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25/05/2020</dc:title>
  <dc:creator>Conradie, NT, Mnr [19673418@sun.ac.za]</dc:creator>
  <cp:lastModifiedBy>Conradie, NT, Mnr [19673418@sun.ac.za]</cp:lastModifiedBy>
  <cp:revision>6</cp:revision>
  <dcterms:created xsi:type="dcterms:W3CDTF">2020-05-25T08:43:21Z</dcterms:created>
  <dcterms:modified xsi:type="dcterms:W3CDTF">2020-06-01T11:28:58Z</dcterms:modified>
</cp:coreProperties>
</file>