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3" r:id="rId3"/>
    <p:sldId id="275" r:id="rId4"/>
    <p:sldId id="274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2020-06-08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06/08/2020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7F75-9E56-4741-8D85-5E7DDF76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Pressure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91665-682B-4555-9FD0-4FEB1F74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429000"/>
            <a:ext cx="1247948" cy="153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E1E9F-5127-4A1E-B364-2FE724C2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05" y="3429000"/>
            <a:ext cx="1247948" cy="15308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372D9E-74B3-4294-AC5B-F446D10D48A9}"/>
              </a:ext>
            </a:extLst>
          </p:cNvPr>
          <p:cNvSpPr/>
          <p:nvPr/>
        </p:nvSpPr>
        <p:spPr>
          <a:xfrm>
            <a:off x="1417739" y="3766657"/>
            <a:ext cx="268447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46A84-DE73-47DA-8CDD-73263E0B721A}"/>
              </a:ext>
            </a:extLst>
          </p:cNvPr>
          <p:cNvSpPr/>
          <p:nvPr/>
        </p:nvSpPr>
        <p:spPr>
          <a:xfrm>
            <a:off x="1686186" y="3766657"/>
            <a:ext cx="268447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CE70-BA2A-493F-BB26-7BCA88BCD3FA}"/>
              </a:ext>
            </a:extLst>
          </p:cNvPr>
          <p:cNvSpPr/>
          <p:nvPr/>
        </p:nvSpPr>
        <p:spPr>
          <a:xfrm>
            <a:off x="1686185" y="4060184"/>
            <a:ext cx="268447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08387-1E58-4734-8DB2-6ED200A19E13}"/>
              </a:ext>
            </a:extLst>
          </p:cNvPr>
          <p:cNvSpPr/>
          <p:nvPr/>
        </p:nvSpPr>
        <p:spPr>
          <a:xfrm>
            <a:off x="1954632" y="4353711"/>
            <a:ext cx="268447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947DCDAD-726F-4EB8-85CC-D2B67B3C1483}"/>
              </a:ext>
            </a:extLst>
          </p:cNvPr>
          <p:cNvSpPr/>
          <p:nvPr/>
        </p:nvSpPr>
        <p:spPr>
          <a:xfrm>
            <a:off x="3775529" y="3947057"/>
            <a:ext cx="494699" cy="494699"/>
          </a:xfrm>
          <a:prstGeom prst="quadArrow">
            <a:avLst>
              <a:gd name="adj1" fmla="val 0"/>
              <a:gd name="adj2" fmla="val 3875"/>
              <a:gd name="adj3" fmla="val 5945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B42D10-476F-457A-A6E3-655631C7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45" y="2192890"/>
            <a:ext cx="5128954" cy="42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B14B-9282-4062-B08F-21D5A6C4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FB7-C91E-4DEF-81F6-3F62D558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selection</a:t>
            </a:r>
          </a:p>
          <a:p>
            <a:pPr lvl="1"/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/>
              <a:t>Sort according to selection criteria</a:t>
            </a:r>
          </a:p>
          <a:p>
            <a:pPr lvl="2"/>
            <a:r>
              <a:rPr lang="en-US" dirty="0"/>
              <a:t>Select n best units</a:t>
            </a:r>
          </a:p>
          <a:p>
            <a:r>
              <a:rPr lang="en-US" dirty="0"/>
              <a:t>Size determination</a:t>
            </a:r>
          </a:p>
          <a:p>
            <a:pPr lvl="1"/>
            <a:r>
              <a:rPr lang="en-US" dirty="0"/>
              <a:t>Best size for units?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79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F083-D4D2-492D-86A7-B3A6405E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7768-ED4D-44DB-88F1-A3B33FDF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issues</a:t>
            </a:r>
          </a:p>
          <a:p>
            <a:pPr lvl="1"/>
            <a:r>
              <a:rPr lang="en-US" dirty="0"/>
              <a:t>Encounter many network timeouts while VPN connected</a:t>
            </a:r>
          </a:p>
          <a:p>
            <a:pPr lvl="2"/>
            <a:r>
              <a:rPr lang="en-US" dirty="0"/>
              <a:t>Occasionally </a:t>
            </a:r>
            <a:r>
              <a:rPr lang="en-US" dirty="0" err="1"/>
              <a:t>MarcMentat</a:t>
            </a:r>
            <a:r>
              <a:rPr lang="en-US" dirty="0"/>
              <a:t> won’t open</a:t>
            </a:r>
          </a:p>
          <a:p>
            <a:pPr lvl="1"/>
            <a:r>
              <a:rPr lang="en-US" dirty="0"/>
              <a:t>Slow network may be reason for simulation runtime</a:t>
            </a:r>
          </a:p>
          <a:p>
            <a:pPr lvl="2"/>
            <a:r>
              <a:rPr lang="en-US" dirty="0"/>
              <a:t>SSD did not massively improve runtime (18-23s)</a:t>
            </a:r>
          </a:p>
          <a:p>
            <a:pPr lvl="2"/>
            <a:r>
              <a:rPr lang="en-US" dirty="0"/>
              <a:t>Runtime massively increases when network is slow (60-80s)</a:t>
            </a:r>
          </a:p>
          <a:p>
            <a:r>
              <a:rPr lang="en-US" dirty="0"/>
              <a:t>Alternatively, incorrect/inefficient setup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67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01D-34EA-41A6-9528-E8242B3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00C-2E42-4AC6-A421-9B71FBBB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Report</a:t>
            </a:r>
          </a:p>
          <a:p>
            <a:pPr lvl="1"/>
            <a:r>
              <a:rPr lang="en-US" dirty="0"/>
              <a:t>Thank you for the feedback</a:t>
            </a:r>
          </a:p>
          <a:p>
            <a:pPr lvl="1"/>
            <a:r>
              <a:rPr lang="en-US" dirty="0"/>
              <a:t>Next one/changes?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08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06/08/2020</vt:lpstr>
      <vt:lpstr>Internal Pressure</vt:lpstr>
      <vt:lpstr>Code</vt:lpstr>
      <vt:lpstr>Issues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25/05/2020</dc:title>
  <dc:creator>Conradie, NT, Mnr [19673418@sun.ac.za]</dc:creator>
  <cp:lastModifiedBy>Conradie, NT, Mnr [19673418@sun.ac.za]</cp:lastModifiedBy>
  <cp:revision>13</cp:revision>
  <dcterms:created xsi:type="dcterms:W3CDTF">2020-05-25T08:43:21Z</dcterms:created>
  <dcterms:modified xsi:type="dcterms:W3CDTF">2020-06-08T08:50:52Z</dcterms:modified>
</cp:coreProperties>
</file>