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37" r:id="rId3"/>
    <p:sldId id="336" r:id="rId4"/>
    <p:sldId id="338" r:id="rId5"/>
    <p:sldId id="339" r:id="rId6"/>
    <p:sldId id="34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28/09/2020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5363-508E-4BB7-8669-5872D20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5E84-FA0F-475F-AF53-46464222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MarcMentat</a:t>
            </a:r>
            <a:endParaRPr lang="en-US" dirty="0"/>
          </a:p>
          <a:p>
            <a:pPr lvl="1"/>
            <a:r>
              <a:rPr lang="en-US" dirty="0"/>
              <a:t>Found and solved some issues</a:t>
            </a:r>
          </a:p>
          <a:p>
            <a:pPr lvl="1"/>
            <a:r>
              <a:rPr lang="en-US" dirty="0"/>
              <a:t>L-System models still causing crashes</a:t>
            </a:r>
          </a:p>
          <a:p>
            <a:pPr lvl="2"/>
            <a:r>
              <a:rPr lang="en-US" dirty="0"/>
              <a:t>Generates model but can’t run</a:t>
            </a:r>
          </a:p>
          <a:p>
            <a:pPr lvl="2"/>
            <a:r>
              <a:rPr lang="en-US" dirty="0" err="1"/>
              <a:t>MarcMentat</a:t>
            </a:r>
            <a:r>
              <a:rPr lang="en-US" dirty="0"/>
              <a:t> crashes after one or two units</a:t>
            </a:r>
          </a:p>
          <a:p>
            <a:pPr lvl="2"/>
            <a:r>
              <a:rPr lang="en-US" dirty="0"/>
              <a:t>Won’t open or run file that caused crash</a:t>
            </a:r>
          </a:p>
          <a:p>
            <a:pPr lvl="2"/>
            <a:r>
              <a:rPr lang="en-US" dirty="0"/>
              <a:t>Filename</a:t>
            </a:r>
          </a:p>
          <a:p>
            <a:pPr lvl="3"/>
            <a:r>
              <a:rPr lang="en-US" dirty="0"/>
              <a:t>Grid_32_[‘F’, ‘F[+F]F’]_...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8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DCB3-9FBD-4384-9248-EEFBF7C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E8-4137-4B36-948C-767EA3A6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desktop</a:t>
            </a:r>
          </a:p>
          <a:p>
            <a:pPr lvl="1"/>
            <a:r>
              <a:rPr lang="en-US" dirty="0"/>
              <a:t>Use office periodically</a:t>
            </a:r>
          </a:p>
          <a:p>
            <a:pPr lvl="1"/>
            <a:r>
              <a:rPr lang="en-US" dirty="0"/>
              <a:t>Office PC performs much better</a:t>
            </a:r>
          </a:p>
          <a:p>
            <a:pPr lvl="2"/>
            <a:r>
              <a:rPr lang="en-US" dirty="0"/>
              <a:t>Units take 0.01 to 17 seconds to run</a:t>
            </a:r>
          </a:p>
          <a:p>
            <a:pPr lvl="2"/>
            <a:r>
              <a:rPr lang="en-US" dirty="0"/>
              <a:t>Performance measure?</a:t>
            </a:r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61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BEFD-2F4E-48DF-A28D-4BCE0529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Optimization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08CE-EF66-4352-8765-9EC7EA62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based optimization</a:t>
            </a:r>
          </a:p>
          <a:p>
            <a:pPr lvl="1"/>
            <a:r>
              <a:rPr lang="en-US" dirty="0"/>
              <a:t>Same pressure across all units vs unique pressure per unit</a:t>
            </a:r>
          </a:p>
          <a:p>
            <a:pPr lvl="1"/>
            <a:r>
              <a:rPr lang="en-US" dirty="0"/>
              <a:t>Alter pressure each generation in parallel with genetic algorithm</a:t>
            </a:r>
          </a:p>
          <a:p>
            <a:pPr lvl="1"/>
            <a:endParaRPr lang="en-US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675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277F-DC48-430B-BFE8-F1923D69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32C1-9A86-4B2B-8AF8-C88A5E7F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28 September – 3 October</a:t>
            </a:r>
          </a:p>
          <a:p>
            <a:pPr lvl="1"/>
            <a:r>
              <a:rPr lang="en-US" dirty="0"/>
              <a:t>Sort out L-System issues</a:t>
            </a:r>
          </a:p>
          <a:p>
            <a:pPr lvl="1"/>
            <a:r>
              <a:rPr lang="en-US" dirty="0"/>
              <a:t>Complete pressure optimization</a:t>
            </a:r>
          </a:p>
          <a:p>
            <a:pPr lvl="1"/>
            <a:r>
              <a:rPr lang="en-US" dirty="0"/>
              <a:t>Run massive population simulation</a:t>
            </a:r>
          </a:p>
          <a:p>
            <a:pPr lvl="1"/>
            <a:r>
              <a:rPr lang="en-US" dirty="0"/>
              <a:t>Evolve?</a:t>
            </a:r>
          </a:p>
          <a:p>
            <a:r>
              <a:rPr lang="en-US" dirty="0"/>
              <a:t>4 – 11 October</a:t>
            </a:r>
          </a:p>
          <a:p>
            <a:pPr lvl="1"/>
            <a:r>
              <a:rPr lang="en-US" dirty="0"/>
              <a:t>Evolve</a:t>
            </a:r>
          </a:p>
          <a:p>
            <a:pPr lvl="1"/>
            <a:r>
              <a:rPr lang="en-US" dirty="0"/>
              <a:t>Inspect results</a:t>
            </a:r>
          </a:p>
          <a:p>
            <a:pPr lvl="1"/>
            <a:r>
              <a:rPr lang="en-US" dirty="0"/>
              <a:t>Clean up code</a:t>
            </a:r>
          </a:p>
          <a:p>
            <a:pPr lvl="1"/>
            <a:r>
              <a:rPr lang="en-US" dirty="0"/>
              <a:t>Write</a:t>
            </a:r>
          </a:p>
          <a:p>
            <a:r>
              <a:rPr lang="en-US" dirty="0"/>
              <a:t>12-16 October</a:t>
            </a:r>
          </a:p>
          <a:p>
            <a:pPr lvl="1"/>
            <a:r>
              <a:rPr lang="en-US" dirty="0"/>
              <a:t>Hand in first draft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30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19B1-43CA-417F-BEE6-03C956A8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5C9E-EC33-462A-A574-6A0CD0B5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 – 25 October</a:t>
            </a:r>
          </a:p>
          <a:p>
            <a:pPr lvl="1"/>
            <a:r>
              <a:rPr lang="en-US" dirty="0"/>
              <a:t>Marriage &amp; Honeymoon</a:t>
            </a:r>
          </a:p>
          <a:p>
            <a:r>
              <a:rPr lang="en-US" dirty="0"/>
              <a:t>26 October – 1 November</a:t>
            </a:r>
          </a:p>
          <a:p>
            <a:pPr lvl="1"/>
            <a:r>
              <a:rPr lang="en-US" dirty="0"/>
              <a:t>Feedback on first draft</a:t>
            </a:r>
          </a:p>
          <a:p>
            <a:pPr lvl="1"/>
            <a:r>
              <a:rPr lang="en-US" dirty="0"/>
              <a:t>Finalize practical setup plans</a:t>
            </a:r>
          </a:p>
          <a:p>
            <a:r>
              <a:rPr lang="en-US" dirty="0"/>
              <a:t>2 – 8 November</a:t>
            </a:r>
          </a:p>
          <a:p>
            <a:pPr lvl="1"/>
            <a:r>
              <a:rPr lang="en-US" dirty="0"/>
              <a:t>Perform practical tests</a:t>
            </a:r>
          </a:p>
          <a:p>
            <a:pPr lvl="1"/>
            <a:r>
              <a:rPr lang="en-US" dirty="0"/>
              <a:t>Write up results</a:t>
            </a:r>
          </a:p>
          <a:p>
            <a:r>
              <a:rPr lang="en-US" dirty="0"/>
              <a:t>9 – 20 November</a:t>
            </a:r>
          </a:p>
          <a:p>
            <a:pPr lvl="1"/>
            <a:r>
              <a:rPr lang="en-US"/>
              <a:t>Finalize </a:t>
            </a:r>
            <a:r>
              <a:rPr lang="en-US" dirty="0"/>
              <a:t>report</a:t>
            </a:r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0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170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Meeting 28/09/2020</vt:lpstr>
      <vt:lpstr>Issues</vt:lpstr>
      <vt:lpstr>Admin</vt:lpstr>
      <vt:lpstr>Pressure Optimization</vt:lpstr>
      <vt:lpstr>Timeline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14/09/2020</dc:title>
  <dc:creator>Conradie, NT, Mnr [19673418@sun.ac.za]</dc:creator>
  <cp:lastModifiedBy>Conradie, NT, Mnr [19673418@sun.ac.za]</cp:lastModifiedBy>
  <cp:revision>7</cp:revision>
  <dcterms:created xsi:type="dcterms:W3CDTF">2020-09-19T12:17:12Z</dcterms:created>
  <dcterms:modified xsi:type="dcterms:W3CDTF">2020-09-28T08:00:58Z</dcterms:modified>
</cp:coreProperties>
</file>