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24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553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98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182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8988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12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86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11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940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25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9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4D37D77-59F4-4F40-A7D2-FD1165658DD5}" type="datetimeFigureOut">
              <a:rPr lang="en-ZA" smtClean="0"/>
              <a:t>2020-01-23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D0608C8-775B-4861-9BAA-5268304B9E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409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6226-0D96-4277-84D6-EC7C0BDAC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24/01/2020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51CB3-505E-484F-A532-FB24B5BB8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NT Conradie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344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E831-A72D-46AE-BC29-BB14D8F3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Induction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2F0C-3E81-4CDC-AEE2-61C9CA678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MTS &amp; DIC</a:t>
            </a:r>
          </a:p>
          <a:p>
            <a:r>
              <a:rPr lang="en-US" dirty="0"/>
              <a:t>Instron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438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350D-3B32-4441-A231-1A396BBF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Report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774C-C7E5-47DB-AA71-30BC19D4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  <a:p>
            <a:r>
              <a:rPr lang="en-ZA" dirty="0"/>
              <a:t>Desired results</a:t>
            </a:r>
          </a:p>
          <a:p>
            <a:r>
              <a:rPr lang="en-ZA" dirty="0"/>
              <a:t>Expected results and loads</a:t>
            </a:r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944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4926-AEF5-4D51-83D9-39A0B432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BE102-3B79-48A1-A477-842EAB30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NX not compatible with Ubuntu</a:t>
            </a:r>
          </a:p>
          <a:p>
            <a:r>
              <a:rPr lang="en-US" dirty="0"/>
              <a:t>Marc works</a:t>
            </a:r>
          </a:p>
          <a:p>
            <a:r>
              <a:rPr lang="en-US" dirty="0" err="1"/>
              <a:t>Mentat</a:t>
            </a:r>
            <a:r>
              <a:rPr lang="en-US" dirty="0"/>
              <a:t> not working</a:t>
            </a:r>
          </a:p>
          <a:p>
            <a:r>
              <a:rPr lang="en-US" dirty="0"/>
              <a:t>Windows?</a:t>
            </a:r>
          </a:p>
          <a:p>
            <a:pPr lvl="1"/>
            <a:r>
              <a:rPr lang="en-US" dirty="0"/>
              <a:t>License</a:t>
            </a:r>
          </a:p>
          <a:p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039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C176-33F9-4DC2-9E5E-FCCFB6A6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78598-EB7A-4DFE-A758-84AB730E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</a:t>
            </a:r>
          </a:p>
          <a:p>
            <a:pPr lvl="1"/>
            <a:r>
              <a:rPr lang="en-US" dirty="0"/>
              <a:t>Not recognizing Afrikaans</a:t>
            </a:r>
          </a:p>
          <a:p>
            <a:pPr lvl="1"/>
            <a:r>
              <a:rPr lang="en-US" dirty="0"/>
              <a:t>Newer template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29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C9B7-2209-4A15-97D1-FEAEEC13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Inventory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93E9-C68C-495E-899B-B765163E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Spreadsheet</a:t>
            </a:r>
          </a:p>
          <a:p>
            <a:pPr lvl="1"/>
            <a:r>
              <a:rPr lang="en-US" dirty="0"/>
              <a:t>PCs</a:t>
            </a:r>
          </a:p>
          <a:p>
            <a:pPr lvl="1"/>
            <a:r>
              <a:rPr lang="en-US" dirty="0"/>
              <a:t>Monitors</a:t>
            </a:r>
          </a:p>
          <a:p>
            <a:pPr lvl="1"/>
            <a:r>
              <a:rPr lang="en-US" dirty="0"/>
              <a:t>External hardware</a:t>
            </a:r>
          </a:p>
          <a:p>
            <a:pPr lvl="2"/>
            <a:r>
              <a:rPr lang="en-US" dirty="0"/>
              <a:t>Keyboards</a:t>
            </a:r>
          </a:p>
          <a:p>
            <a:pPr lvl="2"/>
            <a:r>
              <a:rPr lang="en-US" dirty="0" err="1"/>
              <a:t>Mouses</a:t>
            </a:r>
            <a:endParaRPr lang="en-US" dirty="0"/>
          </a:p>
          <a:p>
            <a:pPr lvl="2"/>
            <a:r>
              <a:rPr lang="en-US" dirty="0"/>
              <a:t>Speakers</a:t>
            </a:r>
          </a:p>
          <a:p>
            <a:pPr lvl="2"/>
            <a:r>
              <a:rPr lang="en-US" dirty="0"/>
              <a:t>Printer</a:t>
            </a:r>
          </a:p>
          <a:p>
            <a:pPr lvl="1"/>
            <a:r>
              <a:rPr lang="en-US" dirty="0"/>
              <a:t>Cables</a:t>
            </a:r>
          </a:p>
          <a:p>
            <a:pPr lvl="1"/>
            <a:r>
              <a:rPr lang="en-US" dirty="0"/>
              <a:t>Plugs?</a:t>
            </a:r>
          </a:p>
          <a:p>
            <a:pPr lvl="1"/>
            <a:r>
              <a:rPr lang="en-US" dirty="0"/>
              <a:t>Kitchen appliances?</a:t>
            </a:r>
          </a:p>
          <a:p>
            <a:pPr lvl="1"/>
            <a:r>
              <a:rPr lang="en-US" dirty="0"/>
              <a:t>Fan/Heater?</a:t>
            </a:r>
          </a:p>
        </p:txBody>
      </p:sp>
    </p:spTree>
    <p:extLst>
      <p:ext uri="{BB962C8B-B14F-4D97-AF65-F5344CB8AC3E}">
        <p14:creationId xmlns:p14="http://schemas.microsoft.com/office/powerpoint/2010/main" val="208548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64</TotalTime>
  <Words>61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</vt:lpstr>
      <vt:lpstr>Banded</vt:lpstr>
      <vt:lpstr>Meeting 24/01/2020</vt:lpstr>
      <vt:lpstr>Lab Induction</vt:lpstr>
      <vt:lpstr>Safety Report</vt:lpstr>
      <vt:lpstr>Software</vt:lpstr>
      <vt:lpstr>Thesis</vt:lpstr>
      <vt:lpstr>Office Inventory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24/01/2020</dc:title>
  <dc:creator>Conradie, NT, Mnr [19673418@sun.ac.za]</dc:creator>
  <cp:lastModifiedBy>Conradie, NT, Mnr [19673418@sun.ac.za]</cp:lastModifiedBy>
  <cp:revision>5</cp:revision>
  <dcterms:created xsi:type="dcterms:W3CDTF">2020-01-23T21:57:33Z</dcterms:created>
  <dcterms:modified xsi:type="dcterms:W3CDTF">2020-01-23T23:01:44Z</dcterms:modified>
</cp:coreProperties>
</file>