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6" r:id="rId3"/>
    <p:sldId id="272" r:id="rId4"/>
    <p:sldId id="271" r:id="rId5"/>
    <p:sldId id="270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2020-05-18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2020-05-18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2020-05-18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18/05/2020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4B56-5D04-4903-824D-348B264E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E102-C7A7-438E-92AD-DA2B2896A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only specific number of elements or range of elements</a:t>
            </a:r>
          </a:p>
          <a:p>
            <a:pPr lvl="1"/>
            <a:r>
              <a:rPr lang="en-US" dirty="0"/>
              <a:t>Check that prevents more runs than possible being requested</a:t>
            </a:r>
          </a:p>
          <a:p>
            <a:r>
              <a:rPr lang="en-US" dirty="0"/>
              <a:t>Baseline check</a:t>
            </a:r>
          </a:p>
          <a:p>
            <a:pPr lvl="1"/>
            <a:r>
              <a:rPr lang="en-US" dirty="0"/>
              <a:t>Performs poorly as expected</a:t>
            </a:r>
          </a:p>
        </p:txBody>
      </p:sp>
    </p:spTree>
    <p:extLst>
      <p:ext uri="{BB962C8B-B14F-4D97-AF65-F5344CB8AC3E}">
        <p14:creationId xmlns:p14="http://schemas.microsoft.com/office/powerpoint/2010/main" val="302345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17A51-0F98-4060-BE81-4C9D1518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 dirty="0">
                <a:solidFill>
                  <a:schemeClr val="tx2"/>
                </a:solidFill>
              </a:rPr>
              <a:t>New Error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46E21F-0DE7-4662-BC38-4E68707D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617" y="494988"/>
            <a:ext cx="5662762" cy="472047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30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B49C5-314E-451B-B20E-4CA53C4F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Histograms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4135F5-17B0-4BE9-88B6-5DF47F37D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964" y="494988"/>
            <a:ext cx="6602068" cy="47204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B49C5-314E-451B-B20E-4CA53C4F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Histograms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8373A5-516A-4071-A1B6-A77A8BC2D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964" y="494988"/>
            <a:ext cx="6602068" cy="472047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23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8999-A8D9-49C5-9CDB-5AD05670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17D1-4C29-40B1-91DF-29670BDE8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Docstrings are implemented</a:t>
            </a:r>
          </a:p>
          <a:p>
            <a:r>
              <a:rPr lang="en-US" dirty="0"/>
              <a:t>Function and class arguments formatted properly</a:t>
            </a:r>
          </a:p>
          <a:p>
            <a:r>
              <a:rPr lang="en-US" dirty="0"/>
              <a:t>To do:</a:t>
            </a:r>
          </a:p>
          <a:p>
            <a:pPr lvl="1"/>
            <a:r>
              <a:rPr lang="en-US" dirty="0"/>
              <a:t>Yield</a:t>
            </a:r>
          </a:p>
          <a:p>
            <a:pPr lvl="1"/>
            <a:r>
              <a:rPr lang="en-US" dirty="0"/>
              <a:t>Shifting calculations to the end of the process</a:t>
            </a:r>
          </a:p>
          <a:p>
            <a:pPr lvl="1"/>
            <a:r>
              <a:rPr lang="en-US" dirty="0"/>
              <a:t>Unit tests</a:t>
            </a:r>
          </a:p>
          <a:p>
            <a:r>
              <a:rPr lang="en-US" dirty="0"/>
              <a:t>Templates</a:t>
            </a:r>
          </a:p>
          <a:p>
            <a:pPr lvl="1"/>
            <a:r>
              <a:rPr lang="en-US" dirty="0"/>
              <a:t>Where in Cook book?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104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A01D-34EA-41A6-9528-E8242B38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F00C-2E42-4AC6-A421-9B71FBBBA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through the Constraint Energy Minimization paper</a:t>
            </a:r>
          </a:p>
          <a:p>
            <a:r>
              <a:rPr lang="en-US" dirty="0"/>
              <a:t>Forgot to request SSD</a:t>
            </a:r>
          </a:p>
          <a:p>
            <a:pPr lvl="1"/>
            <a:r>
              <a:rPr lang="en-US" dirty="0"/>
              <a:t>Will do so after the meeting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0869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</vt:lpstr>
      <vt:lpstr>Banded</vt:lpstr>
      <vt:lpstr>Meeting 18/05/2020</vt:lpstr>
      <vt:lpstr>Monte Carlo Simulation</vt:lpstr>
      <vt:lpstr>New Error</vt:lpstr>
      <vt:lpstr>Histograms</vt:lpstr>
      <vt:lpstr>Histograms</vt:lpstr>
      <vt:lpstr>Code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18/05/2020</dc:title>
  <dc:creator>Conradie, NT, Mnr [19673418@sun.ac.za]</dc:creator>
  <cp:lastModifiedBy>Conradie, NT, Mnr [19673418@sun.ac.za]</cp:lastModifiedBy>
  <cp:revision>3</cp:revision>
  <dcterms:created xsi:type="dcterms:W3CDTF">2020-05-18T08:53:54Z</dcterms:created>
  <dcterms:modified xsi:type="dcterms:W3CDTF">2020-05-18T11:32:53Z</dcterms:modified>
</cp:coreProperties>
</file>