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80" r:id="rId3"/>
    <p:sldId id="260" r:id="rId4"/>
    <p:sldId id="304" r:id="rId5"/>
    <p:sldId id="305" r:id="rId6"/>
    <p:sldId id="306" r:id="rId7"/>
    <p:sldId id="30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2020-07-13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2020-07-13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2020-07-13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13/07/2020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8AF4-5F0B-4184-98DC-7AE0350C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Vocabulary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AB8E04-3162-4F16-9383-168FF58D8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019928"/>
              </p:ext>
            </p:extLst>
          </p:nvPr>
        </p:nvGraphicFramePr>
        <p:xfrm>
          <a:off x="1202918" y="2014536"/>
          <a:ext cx="9784080" cy="4559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733">
                  <a:extLst>
                    <a:ext uri="{9D8B030D-6E8A-4147-A177-3AD203B41FA5}">
                      <a16:colId xmlns:a16="http://schemas.microsoft.com/office/drawing/2014/main" val="2375495979"/>
                    </a:ext>
                  </a:extLst>
                </a:gridCol>
                <a:gridCol w="8488347">
                  <a:extLst>
                    <a:ext uri="{9D8B030D-6E8A-4147-A177-3AD203B41FA5}">
                      <a16:colId xmlns:a16="http://schemas.microsoft.com/office/drawing/2014/main" val="2125878834"/>
                    </a:ext>
                  </a:extLst>
                </a:gridCol>
              </a:tblGrid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Symbol</a:t>
                      </a:r>
                      <a:endParaRPr lang="en-ZA" sz="20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Translation</a:t>
                      </a:r>
                      <a:endParaRPr lang="en-ZA" sz="20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30466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Create an element at the current position and increment the position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86962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Increment the position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44808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Rotate the current direction by 90 degrees counterclockwise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760718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Rotate the current direction by 45 degrees counterclockwise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663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Rotate the current direction by 90 degrees clockwise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61522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Rotate the current direction by 45 degrees clockwise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069630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[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Push the current position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469269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]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Pop to the previously pushed position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9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4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F216-6CD5-434F-9E75-444F8A6C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Conditions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A4A321-CDAC-4E3C-8997-51F329891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87373"/>
              </p:ext>
            </p:extLst>
          </p:nvPr>
        </p:nvGraphicFramePr>
        <p:xfrm>
          <a:off x="1203325" y="2011363"/>
          <a:ext cx="6058712" cy="3546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0694">
                  <a:extLst>
                    <a:ext uri="{9D8B030D-6E8A-4147-A177-3AD203B41FA5}">
                      <a16:colId xmlns:a16="http://schemas.microsoft.com/office/drawing/2014/main" val="2375495979"/>
                    </a:ext>
                  </a:extLst>
                </a:gridCol>
                <a:gridCol w="2488018">
                  <a:extLst>
                    <a:ext uri="{9D8B030D-6E8A-4147-A177-3AD203B41FA5}">
                      <a16:colId xmlns:a16="http://schemas.microsoft.com/office/drawing/2014/main" val="2125878834"/>
                    </a:ext>
                  </a:extLst>
                </a:gridCol>
              </a:tblGrid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Axis</a:t>
                      </a:r>
                      <a:endParaRPr lang="en-ZA" sz="20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Axiom</a:t>
                      </a:r>
                      <a:endParaRPr lang="en-ZA" sz="20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30466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Horizontal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[F]++[F]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86962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Vertical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-[F]++[F]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44808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Horizontal and vertical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[F]+[F]+[F]+[F]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760718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Diagonal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x[F]++[F]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663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Negative diagonal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|[F]++[F]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61522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Diagonal and negative diagonal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x[F]+[F]+[F]+[F]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06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13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D660-ABD4-4E79-9B1D-5FEC1CDE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Conditions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EE53-9274-4B3F-AE64-D864D454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 element has coordinates (0,0)</a:t>
            </a:r>
            <a:endParaRPr lang="en-ZA" dirty="0"/>
          </a:p>
          <a:p>
            <a:pPr lvl="1"/>
            <a:r>
              <a:rPr lang="en-ZA" dirty="0"/>
              <a:t>Can be empty</a:t>
            </a:r>
          </a:p>
          <a:p>
            <a:pPr lvl="1"/>
            <a:r>
              <a:rPr lang="en-ZA" dirty="0"/>
              <a:t>Necessitates odd number of elements in x- and y-direction</a:t>
            </a:r>
          </a:p>
          <a:p>
            <a:r>
              <a:rPr lang="en-ZA" dirty="0"/>
              <a:t>Only rotational symmetry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4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941E-A713-40C1-9FC8-D1224938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A7A6-3DEB-4871-B129-2E7E21C0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Meaningless character strings removed before interpretation</a:t>
            </a:r>
          </a:p>
          <a:p>
            <a:pPr lvl="1"/>
            <a:r>
              <a:rPr lang="en-ZA" dirty="0"/>
              <a:t>[]</a:t>
            </a:r>
          </a:p>
          <a:p>
            <a:pPr lvl="1"/>
            <a:r>
              <a:rPr lang="en-ZA" dirty="0"/>
              <a:t>++++, ----, </a:t>
            </a:r>
            <a:r>
              <a:rPr lang="en-ZA" dirty="0" err="1"/>
              <a:t>xxxxxxxx</a:t>
            </a:r>
            <a:r>
              <a:rPr lang="en-ZA" dirty="0"/>
              <a:t>, ||||||||</a:t>
            </a:r>
          </a:p>
          <a:p>
            <a:pPr lvl="1"/>
            <a:r>
              <a:rPr lang="en-ZA" dirty="0"/>
              <a:t>+-, -+, x|, |x</a:t>
            </a:r>
          </a:p>
          <a:p>
            <a:pPr lvl="1"/>
            <a:r>
              <a:rPr lang="en-ZA" dirty="0"/>
              <a:t>Many more possible combinations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299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C1A3-8C5B-47E0-86AD-0C1C2EAD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2EF8-DE7F-41F6-876F-D54BC7E4A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  <a:p>
            <a:pPr lvl="1"/>
            <a:r>
              <a:rPr lang="en-US" dirty="0"/>
              <a:t>Snippets from </a:t>
            </a:r>
            <a:r>
              <a:rPr lang="en-US" dirty="0" err="1"/>
              <a:t>StackOverflow</a:t>
            </a:r>
            <a:endParaRPr lang="en-US" dirty="0"/>
          </a:p>
          <a:p>
            <a:pPr lvl="1"/>
            <a:r>
              <a:rPr lang="en-US" dirty="0"/>
              <a:t>Module dictionaries</a:t>
            </a:r>
          </a:p>
          <a:p>
            <a:pPr lvl="1"/>
            <a:r>
              <a:rPr lang="en-US" dirty="0"/>
              <a:t>Tutorials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8794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9581-F315-4263-8278-052A527F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6F4D-7FAA-43B4-BD81-468DC6AB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  <a:p>
            <a:pPr lvl="1"/>
            <a:r>
              <a:rPr lang="en-US" dirty="0"/>
              <a:t>Form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Due date</a:t>
            </a:r>
          </a:p>
          <a:p>
            <a:r>
              <a:rPr lang="en-US" dirty="0"/>
              <a:t>PhD</a:t>
            </a:r>
          </a:p>
          <a:p>
            <a:r>
              <a:rPr lang="en-US" dirty="0"/>
              <a:t>Meeting schedule</a:t>
            </a:r>
          </a:p>
          <a:p>
            <a:r>
              <a:rPr lang="en-US" dirty="0"/>
              <a:t>Lab work</a:t>
            </a:r>
          </a:p>
          <a:p>
            <a:pPr lvl="1"/>
            <a:r>
              <a:rPr lang="en-US" dirty="0"/>
              <a:t>Safety report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98819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197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</vt:lpstr>
      <vt:lpstr>Banded</vt:lpstr>
      <vt:lpstr>Meeting 13/07/2020</vt:lpstr>
      <vt:lpstr>L-System Vocabulary</vt:lpstr>
      <vt:lpstr>Symmetry Conditions</vt:lpstr>
      <vt:lpstr>Symmetry Conditions</vt:lpstr>
      <vt:lpstr>L-Systems</vt:lpstr>
      <vt:lpstr>Code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06/07/2020</dc:title>
  <dc:creator>Conradie, NT, Mnr [19673418@sun.ac.za]</dc:creator>
  <cp:lastModifiedBy>Naude</cp:lastModifiedBy>
  <cp:revision>15</cp:revision>
  <dcterms:created xsi:type="dcterms:W3CDTF">2020-07-06T08:04:11Z</dcterms:created>
  <dcterms:modified xsi:type="dcterms:W3CDTF">2020-07-13T10:18:51Z</dcterms:modified>
</cp:coreProperties>
</file>