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E831-3AC9-4734-924A-D4977B6A1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8EC36-F405-4071-A130-D55EBA30A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DFF5-252F-466A-99C9-6A786F5B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3BC6-EAC9-40CC-A2FF-7AE19D2C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9A3E-EC89-431B-8948-C81CB83D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352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9F0A-98E8-4994-A2BE-3EDFE9E7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0749C-0956-4C99-952E-552779674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56869-D283-43BB-B521-F4307DE5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0D81-9FA1-44AD-9FA3-7CEE3F38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169D-6351-40F4-B55E-CC07F653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106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2297F-5429-4A66-9EE9-895747C15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A471-3A95-45A7-AED0-0299BB212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E4B9-F21B-4F07-8593-F5F92422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2141-7762-49F3-A8BE-588F06F2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816A6-1BBB-44C6-ACB2-6AC9D67C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30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B7CA-B1CB-478F-B829-A378BAA8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A8BD-0C6B-4519-97A0-9B74004C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31B38-65C9-489A-9590-7EF4BB42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AC27-2B53-449C-96BC-70793DAB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BC290-973C-432A-B79D-E9D8BC2A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625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2AB2-7B9A-444D-A5CB-B5FE539E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93C8A-61E3-4F20-B308-D18EE08F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C5BB-E1AB-4763-B92D-76740ABC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31AAA-BED5-4E20-91F7-84BBF6B4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AE5A3-4CE0-4F29-B215-74D70B8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440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E18C-6F72-49FF-BE3A-F91FC1D8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8F5B-663E-4D40-A31C-973794E71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41E9-9879-487B-A550-CCF892C4D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ED1E5-49CF-45EB-9204-27D85E7E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194BE-3C90-4434-8EDA-C200E226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0D951-D7F8-43CB-9D8A-4A517198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147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C10B-7B0F-4ED2-8AFF-861D40E9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F4FF2-E770-4576-AAA4-F696B77B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0DD6A-7CFE-40B0-ADC0-83C74AE8B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5ABC7-1931-4717-A4E4-C66CFBAF2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3CE72-68FC-4EF0-83A4-6D91F59E4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6B354-63A5-475C-A67C-59AAE74D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49689-25E0-4C6A-81A4-567A7599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7BA88-1AFD-473E-A6F8-207F5C8E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48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28A6-ED27-4251-95C6-68826A20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EEABC-FE28-4E04-AB32-B1A332B1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701AA-53CA-42C8-A072-2ABF2801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3D425-7CF4-4BB7-B002-53A39A4F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136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B82BA-1E2F-4CE6-871F-11449C71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D94F5-FB73-424C-82F4-EA82825C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0CC9E-EBAA-43B4-817D-531E3AD9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316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74EE-4514-41E0-9E1D-41E5F1D3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4711-9B26-4D71-B5A5-48C7980D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01EB-28DF-4801-986C-971C3EE0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059F4-EC02-4724-A503-5AB01655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86D44-1B91-4A35-9127-1FA6C1DF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D1BE-DBA4-4C8E-A457-6EEC05E7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466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9E4A-A8C7-4760-832E-2D534CAA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0F3CC-114B-4CAE-BF65-B3D42F68D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F0908-C63D-4A87-AE2E-EDBD1F6E4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B8395-5E7F-4C46-A45D-2B843582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E615-5576-41A2-8648-C62C7B97C2DA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97093-79C0-455F-B0B3-B9F90037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A4A7E-4772-4F71-B9C8-605459DA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344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0B470-3127-44EE-A1EC-29D77ABE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0389-92B1-4E21-B508-6E372671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1E7C-5DC3-44EA-852E-5F4D442EC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E615-5576-41A2-8648-C62C7B97C2DA}" type="datetimeFigureOut">
              <a:rPr lang="en-ZA" smtClean="0"/>
              <a:t>2020-11-01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3FA7-3013-48FB-A22D-E643B058A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3199-4F6C-4DF3-9768-8F8E24AA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5890-F1AE-4DB8-8FD4-669FB52D04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45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E1EDD-88C4-4A77-B621-C986E226595F}"/>
              </a:ext>
            </a:extLst>
          </p:cNvPr>
          <p:cNvGrpSpPr/>
          <p:nvPr/>
        </p:nvGrpSpPr>
        <p:grpSpPr>
          <a:xfrm>
            <a:off x="0" y="0"/>
            <a:ext cx="2514600" cy="2514600"/>
            <a:chOff x="1770077" y="914400"/>
            <a:chExt cx="2514600" cy="2514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EC2F66-E718-4BF1-A265-7423D4F3BDB5}"/>
                </a:ext>
              </a:extLst>
            </p:cNvPr>
            <p:cNvSpPr/>
            <p:nvPr/>
          </p:nvSpPr>
          <p:spPr>
            <a:xfrm>
              <a:off x="1770077" y="2642532"/>
              <a:ext cx="786468" cy="786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</a:t>
              </a:r>
              <a:endPara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21946-4C58-4E75-B17C-BA41BBCBBD59}"/>
                </a:ext>
              </a:extLst>
            </p:cNvPr>
            <p:cNvSpPr/>
            <p:nvPr/>
          </p:nvSpPr>
          <p:spPr>
            <a:xfrm>
              <a:off x="1770077" y="914400"/>
              <a:ext cx="786468" cy="1728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F393B0-E979-45BD-9237-6502B763A909}"/>
                </a:ext>
              </a:extLst>
            </p:cNvPr>
            <p:cNvSpPr/>
            <p:nvPr/>
          </p:nvSpPr>
          <p:spPr>
            <a:xfrm rot="5400000">
              <a:off x="3027377" y="2171700"/>
              <a:ext cx="786468" cy="1728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705A32-B7EB-4923-91A4-8D7C6D94DCFD}"/>
                </a:ext>
              </a:extLst>
            </p:cNvPr>
            <p:cNvSpPr/>
            <p:nvPr/>
          </p:nvSpPr>
          <p:spPr>
            <a:xfrm>
              <a:off x="2956381" y="2851100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actuator</a:t>
              </a:r>
              <a:endParaRPr lang="en-ZA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8470E9-86CE-42A0-8AF0-07A03A1B878E}"/>
                </a:ext>
              </a:extLst>
            </p:cNvPr>
            <p:cNvSpPr/>
            <p:nvPr/>
          </p:nvSpPr>
          <p:spPr>
            <a:xfrm rot="16200000">
              <a:off x="1699081" y="1593800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actuator</a:t>
              </a:r>
              <a:endParaRPr lang="en-ZA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30B1CD-7AFE-47B9-B86A-369B2C820B47}"/>
              </a:ext>
            </a:extLst>
          </p:cNvPr>
          <p:cNvGrpSpPr/>
          <p:nvPr/>
        </p:nvGrpSpPr>
        <p:grpSpPr>
          <a:xfrm>
            <a:off x="-934341" y="2223787"/>
            <a:ext cx="4398452" cy="4398452"/>
            <a:chOff x="5164298" y="-37750"/>
            <a:chExt cx="4398452" cy="4398452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A8A49B8A-29BC-4844-91E5-771859EF8C5D}"/>
                </a:ext>
              </a:extLst>
            </p:cNvPr>
            <p:cNvSpPr/>
            <p:nvPr/>
          </p:nvSpPr>
          <p:spPr>
            <a:xfrm>
              <a:off x="6096000" y="924362"/>
              <a:ext cx="3466750" cy="3436340"/>
            </a:xfrm>
            <a:prstGeom prst="blockArc">
              <a:avLst>
                <a:gd name="adj1" fmla="val 10800000"/>
                <a:gd name="adj2" fmla="val 15048888"/>
                <a:gd name="adj3" fmla="val 225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E100140C-47B4-4A9B-B383-D5A7384006ED}"/>
                </a:ext>
              </a:extLst>
            </p:cNvPr>
            <p:cNvSpPr/>
            <p:nvPr/>
          </p:nvSpPr>
          <p:spPr>
            <a:xfrm rot="16200000" flipV="1">
              <a:off x="5149093" y="-22545"/>
              <a:ext cx="3466750" cy="3436340"/>
            </a:xfrm>
            <a:prstGeom prst="blockArc">
              <a:avLst>
                <a:gd name="adj1" fmla="val 10800000"/>
                <a:gd name="adj2" fmla="val 15048888"/>
                <a:gd name="adj3" fmla="val 225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D78CC1-CCCC-4785-9357-5D2F754F564B}"/>
                </a:ext>
              </a:extLst>
            </p:cNvPr>
            <p:cNvSpPr/>
            <p:nvPr/>
          </p:nvSpPr>
          <p:spPr>
            <a:xfrm>
              <a:off x="6095999" y="2642532"/>
              <a:ext cx="786468" cy="786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</a:t>
              </a:r>
              <a:endPara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323898-8F55-4C32-97C3-03CCAB851BF5}"/>
                </a:ext>
              </a:extLst>
            </p:cNvPr>
            <p:cNvSpPr/>
            <p:nvPr/>
          </p:nvSpPr>
          <p:spPr>
            <a:xfrm>
              <a:off x="7207950" y="2567273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actuator</a:t>
              </a:r>
              <a:endParaRPr lang="en-Z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525867-5955-43EE-A7B8-54E97D586EFE}"/>
                </a:ext>
              </a:extLst>
            </p:cNvPr>
            <p:cNvSpPr/>
            <p:nvPr/>
          </p:nvSpPr>
          <p:spPr>
            <a:xfrm>
              <a:off x="6279491" y="1705546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actuator</a:t>
              </a:r>
              <a:endParaRPr lang="en-ZA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732B13-44BA-4924-AFED-F0D85B989A52}"/>
              </a:ext>
            </a:extLst>
          </p:cNvPr>
          <p:cNvCxnSpPr/>
          <p:nvPr/>
        </p:nvCxnSpPr>
        <p:spPr>
          <a:xfrm>
            <a:off x="1246125" y="2632105"/>
            <a:ext cx="0" cy="478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F56B9A3E-0DC1-49F1-9864-CDC2748A9AB9}"/>
              </a:ext>
            </a:extLst>
          </p:cNvPr>
          <p:cNvSpPr/>
          <p:nvPr/>
        </p:nvSpPr>
        <p:spPr>
          <a:xfrm rot="20009825">
            <a:off x="261619" y="3354710"/>
            <a:ext cx="375702" cy="150293"/>
          </a:xfrm>
          <a:prstGeom prst="curvedDownArrow">
            <a:avLst>
              <a:gd name="adj1" fmla="val 0"/>
              <a:gd name="adj2" fmla="val 17175"/>
              <a:gd name="adj3" fmla="val 26714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C943EA20-60DD-4C9E-96AD-08E2F1A051EE}"/>
              </a:ext>
            </a:extLst>
          </p:cNvPr>
          <p:cNvSpPr/>
          <p:nvPr/>
        </p:nvSpPr>
        <p:spPr>
          <a:xfrm rot="17790175" flipV="1">
            <a:off x="2057002" y="5222155"/>
            <a:ext cx="375702" cy="150293"/>
          </a:xfrm>
          <a:prstGeom prst="curvedDownArrow">
            <a:avLst>
              <a:gd name="adj1" fmla="val 0"/>
              <a:gd name="adj2" fmla="val 17175"/>
              <a:gd name="adj3" fmla="val 26714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4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EBA648A-0AF9-4997-B57E-FB28895A2627}"/>
              </a:ext>
            </a:extLst>
          </p:cNvPr>
          <p:cNvGrpSpPr/>
          <p:nvPr/>
        </p:nvGrpSpPr>
        <p:grpSpPr>
          <a:xfrm>
            <a:off x="0" y="0"/>
            <a:ext cx="2835720" cy="2835719"/>
            <a:chOff x="-321120" y="0"/>
            <a:chExt cx="2835720" cy="283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21946-4C58-4E75-B17C-BA41BBCBBD59}"/>
                </a:ext>
              </a:extLst>
            </p:cNvPr>
            <p:cNvSpPr/>
            <p:nvPr/>
          </p:nvSpPr>
          <p:spPr>
            <a:xfrm>
              <a:off x="0" y="0"/>
              <a:ext cx="786468" cy="1728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F393B0-E979-45BD-9237-6502B763A909}"/>
                </a:ext>
              </a:extLst>
            </p:cNvPr>
            <p:cNvSpPr/>
            <p:nvPr/>
          </p:nvSpPr>
          <p:spPr>
            <a:xfrm rot="5400000">
              <a:off x="1257300" y="1257300"/>
              <a:ext cx="786468" cy="1728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705A32-B7EB-4923-91A4-8D7C6D94DCFD}"/>
                </a:ext>
              </a:extLst>
            </p:cNvPr>
            <p:cNvSpPr/>
            <p:nvPr/>
          </p:nvSpPr>
          <p:spPr>
            <a:xfrm>
              <a:off x="1107589" y="1936698"/>
              <a:ext cx="13324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igid section</a:t>
              </a:r>
              <a:endParaRPr lang="en-ZA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DC2D6CB-F43E-463B-8F3D-CD7BA7A88C26}"/>
                </a:ext>
              </a:extLst>
            </p:cNvPr>
            <p:cNvSpPr/>
            <p:nvPr/>
          </p:nvSpPr>
          <p:spPr>
            <a:xfrm>
              <a:off x="-321120" y="1407010"/>
              <a:ext cx="1428709" cy="14287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actuated joint</a:t>
              </a:r>
              <a:endPara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93D7D0-4D40-46FD-9C52-A811B288C273}"/>
                </a:ext>
              </a:extLst>
            </p:cNvPr>
            <p:cNvSpPr/>
            <p:nvPr/>
          </p:nvSpPr>
          <p:spPr>
            <a:xfrm rot="16200000">
              <a:off x="-272974" y="556136"/>
              <a:ext cx="13324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igid section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4892E-86C7-4C02-AFBE-2A0F423F5914}"/>
              </a:ext>
            </a:extLst>
          </p:cNvPr>
          <p:cNvGrpSpPr/>
          <p:nvPr/>
        </p:nvGrpSpPr>
        <p:grpSpPr>
          <a:xfrm>
            <a:off x="0" y="3684392"/>
            <a:ext cx="2708006" cy="2835719"/>
            <a:chOff x="-321120" y="0"/>
            <a:chExt cx="2708006" cy="28357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5C155A-FF38-49BF-BAE8-273BF6C91ADC}"/>
                </a:ext>
              </a:extLst>
            </p:cNvPr>
            <p:cNvSpPr/>
            <p:nvPr/>
          </p:nvSpPr>
          <p:spPr>
            <a:xfrm>
              <a:off x="0" y="0"/>
              <a:ext cx="786468" cy="1728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33F17B-5D57-4212-B729-F5C2F69E83EE}"/>
                </a:ext>
              </a:extLst>
            </p:cNvPr>
            <p:cNvSpPr/>
            <p:nvPr/>
          </p:nvSpPr>
          <p:spPr>
            <a:xfrm rot="3600000">
              <a:off x="1129586" y="649318"/>
              <a:ext cx="786468" cy="1728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AFE35E-0819-4A88-8B59-BA9108137829}"/>
                </a:ext>
              </a:extLst>
            </p:cNvPr>
            <p:cNvSpPr/>
            <p:nvPr/>
          </p:nvSpPr>
          <p:spPr>
            <a:xfrm rot="19800000">
              <a:off x="960895" y="1222344"/>
              <a:ext cx="13324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igid section</a:t>
              </a:r>
              <a:endParaRPr lang="en-ZA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5850-B72F-4181-9773-84E84C11729F}"/>
                </a:ext>
              </a:extLst>
            </p:cNvPr>
            <p:cNvSpPr/>
            <p:nvPr/>
          </p:nvSpPr>
          <p:spPr>
            <a:xfrm rot="16200000">
              <a:off x="-272974" y="556136"/>
              <a:ext cx="13324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igid section</a:t>
              </a:r>
              <a:endParaRPr lang="en-ZA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3122860-73A0-43A6-826C-872048E708E3}"/>
                </a:ext>
              </a:extLst>
            </p:cNvPr>
            <p:cNvSpPr/>
            <p:nvPr/>
          </p:nvSpPr>
          <p:spPr>
            <a:xfrm>
              <a:off x="-321120" y="1407010"/>
              <a:ext cx="1428709" cy="14287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actuated joint</a:t>
              </a:r>
              <a:endPara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4EE9E6-8459-4F8D-818D-83F66D77ECE9}"/>
              </a:ext>
            </a:extLst>
          </p:cNvPr>
          <p:cNvCxnSpPr/>
          <p:nvPr/>
        </p:nvCxnSpPr>
        <p:spPr>
          <a:xfrm>
            <a:off x="1536682" y="3033757"/>
            <a:ext cx="0" cy="478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CF881C4B-70AF-4532-9C60-91FFEB1E14B7}"/>
              </a:ext>
            </a:extLst>
          </p:cNvPr>
          <p:cNvSpPr/>
          <p:nvPr/>
        </p:nvSpPr>
        <p:spPr>
          <a:xfrm rot="18852266" flipV="1">
            <a:off x="2069043" y="5702249"/>
            <a:ext cx="375702" cy="150293"/>
          </a:xfrm>
          <a:prstGeom prst="curvedDownArrow">
            <a:avLst>
              <a:gd name="adj1" fmla="val 0"/>
              <a:gd name="adj2" fmla="val 17175"/>
              <a:gd name="adj3" fmla="val 26714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0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Conradie, NT, Mnr [19673418@sun.ac.za]</dc:creator>
  <cp:lastModifiedBy>Conradie, NT, Mnr [19673418@sun.ac.za]</cp:lastModifiedBy>
  <cp:revision>4</cp:revision>
  <dcterms:created xsi:type="dcterms:W3CDTF">2020-11-01T11:21:18Z</dcterms:created>
  <dcterms:modified xsi:type="dcterms:W3CDTF">2020-11-01T14:54:37Z</dcterms:modified>
</cp:coreProperties>
</file>