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2020-10-26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2020-10-26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2020-10-26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2020-10-26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2020-10-26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2020-10-26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2020-10-26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2020-10-26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2020-10-26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2020-10-26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2020-10-26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2020-10-26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26/10/2020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C904-39CB-49C6-8712-CF9D0C94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10820-8D9A-4B62-8C67-29CDF8FCE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  <a:p>
            <a:pPr lvl="1"/>
            <a:r>
              <a:rPr lang="en-US" dirty="0"/>
              <a:t>John was unable to run simulations</a:t>
            </a:r>
          </a:p>
          <a:p>
            <a:r>
              <a:rPr lang="en-US" dirty="0"/>
              <a:t>Height and width</a:t>
            </a:r>
          </a:p>
          <a:p>
            <a:pPr lvl="1"/>
            <a:r>
              <a:rPr lang="en-US" dirty="0"/>
              <a:t>Calculated by fitting a straight horizontal line to all coordinates along a side of a unit</a:t>
            </a:r>
          </a:p>
        </p:txBody>
      </p:sp>
    </p:spTree>
    <p:extLst>
      <p:ext uri="{BB962C8B-B14F-4D97-AF65-F5344CB8AC3E}">
        <p14:creationId xmlns:p14="http://schemas.microsoft.com/office/powerpoint/2010/main" val="375919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EDCF-5651-4FBD-96F5-599D69DB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Z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3FB7E0-59F7-432E-A23E-4A3EBEA2A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Case 1 ranking</a:t>
                </a:r>
              </a:p>
              <a:p>
                <a:pPr lvl="1"/>
                <a:r>
                  <a:rPr lang="en-US" dirty="0"/>
                  <a:t>2 parameters</a:t>
                </a:r>
              </a:p>
              <a:p>
                <a:pPr lvl="2"/>
                <a:r>
                  <a:rPr lang="en-US" dirty="0"/>
                  <a:t>Height to width ratio</a:t>
                </a:r>
              </a:p>
              <a:p>
                <a:pPr marL="6858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Absolute change in width</a:t>
                </a:r>
              </a:p>
              <a:p>
                <a:pPr marL="6858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Normalization</a:t>
                </a:r>
              </a:p>
              <a:p>
                <a:pPr marL="4572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𝑠𝑡𝑎𝑛𝑑𝑎𝑟𝑑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𝑑𝑒𝑣𝑖𝑎𝑡𝑖𝑜𝑛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Normalized parameters are added and ranked in descending order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3FB7E0-59F7-432E-A23E-4A3EBEA2A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188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56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EDCF-5651-4FBD-96F5-599D69DB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Z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3FB7E0-59F7-432E-A23E-4A3EBEA2A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Case 2 ranking</a:t>
                </a:r>
              </a:p>
              <a:p>
                <a:pPr lvl="1"/>
                <a:r>
                  <a:rPr lang="en-US" dirty="0"/>
                  <a:t>2 parameters</a:t>
                </a:r>
              </a:p>
              <a:p>
                <a:pPr lvl="2"/>
                <a:r>
                  <a:rPr lang="en-US" dirty="0"/>
                  <a:t>Absolute difference between height and width</a:t>
                </a:r>
              </a:p>
              <a:p>
                <a:pPr marL="6858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Sum of </a:t>
                </a:r>
                <a:r>
                  <a:rPr lang="en-US" dirty="0" err="1"/>
                  <a:t>Hausdorff</a:t>
                </a:r>
                <a:r>
                  <a:rPr lang="en-US" dirty="0"/>
                  <a:t> distances for each side</a:t>
                </a:r>
              </a:p>
              <a:p>
                <a:pPr lvl="1"/>
                <a:r>
                  <a:rPr lang="en-US" dirty="0"/>
                  <a:t>Normalization</a:t>
                </a:r>
              </a:p>
              <a:p>
                <a:pPr marL="4572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𝑠𝑡𝑎𝑛𝑑𝑎𝑟𝑑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𝑑𝑒𝑣𝑖𝑎𝑡𝑖𝑜𝑛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Normalized parameters are added and ranked in ascending order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3FB7E0-59F7-432E-A23E-4A3EBEA2A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188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82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1AFB-86B8-42A6-8791-3B84BFA3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Testing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F4F4-06FA-4862-A62C-2219F7502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Collaboration with Mr. Roux</a:t>
            </a:r>
          </a:p>
          <a:p>
            <a:pPr lvl="1"/>
            <a:r>
              <a:rPr lang="en-US" dirty="0"/>
              <a:t>Meeting at 11:00</a:t>
            </a:r>
          </a:p>
          <a:p>
            <a:r>
              <a:rPr lang="en-US" dirty="0"/>
              <a:t>Print/machine </a:t>
            </a:r>
            <a:r>
              <a:rPr lang="en-US" dirty="0" err="1"/>
              <a:t>moulds</a:t>
            </a:r>
            <a:r>
              <a:rPr lang="en-US" dirty="0"/>
              <a:t> for unit</a:t>
            </a:r>
          </a:p>
          <a:p>
            <a:r>
              <a:rPr lang="en-US" dirty="0"/>
              <a:t>Cast unit</a:t>
            </a:r>
          </a:p>
          <a:p>
            <a:r>
              <a:rPr lang="en-US" dirty="0"/>
              <a:t>Place unit between plates</a:t>
            </a:r>
          </a:p>
          <a:p>
            <a:pPr lvl="1"/>
            <a:r>
              <a:rPr lang="en-US" dirty="0"/>
              <a:t>Lubricate</a:t>
            </a:r>
          </a:p>
          <a:p>
            <a:r>
              <a:rPr lang="en-US" dirty="0"/>
              <a:t>Inflate</a:t>
            </a:r>
          </a:p>
          <a:p>
            <a:r>
              <a:rPr lang="en-US" dirty="0"/>
              <a:t>Photograph deformation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560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7277-1AFD-453C-8CD3-F1E2ED38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C3B5-116F-4683-86E4-A10DEDC5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on rough draft</a:t>
            </a:r>
          </a:p>
          <a:p>
            <a:r>
              <a:rPr lang="en-US" dirty="0"/>
              <a:t>Working from Cape Town</a:t>
            </a:r>
          </a:p>
          <a:p>
            <a:pPr lvl="1"/>
            <a:r>
              <a:rPr lang="en-US" dirty="0"/>
              <a:t>Will organize transport when needed</a:t>
            </a:r>
          </a:p>
          <a:p>
            <a:pPr lvl="1"/>
            <a:r>
              <a:rPr lang="en-US" dirty="0"/>
              <a:t>Remote desktop and John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3854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134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Cambria Math</vt:lpstr>
      <vt:lpstr>Corbel</vt:lpstr>
      <vt:lpstr>Wingdings</vt:lpstr>
      <vt:lpstr>Banded</vt:lpstr>
      <vt:lpstr>Meeting 26/10/2020</vt:lpstr>
      <vt:lpstr>Code</vt:lpstr>
      <vt:lpstr>Code</vt:lpstr>
      <vt:lpstr>Code</vt:lpstr>
      <vt:lpstr>Practical Testing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14/09/2020</dc:title>
  <dc:creator>Conradie, NT, Mnr [19673418@sun.ac.za]</dc:creator>
  <cp:lastModifiedBy>Conradie, NT, Mnr [19673418@sun.ac.za]</cp:lastModifiedBy>
  <cp:revision>15</cp:revision>
  <dcterms:created xsi:type="dcterms:W3CDTF">2020-09-19T12:17:12Z</dcterms:created>
  <dcterms:modified xsi:type="dcterms:W3CDTF">2020-10-26T12:29:24Z</dcterms:modified>
</cp:coreProperties>
</file>