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24" r:id="rId3"/>
    <p:sldId id="325" r:id="rId4"/>
    <p:sldId id="326" r:id="rId5"/>
    <p:sldId id="327" r:id="rId6"/>
    <p:sldId id="3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17/08/2020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7E51-E7A1-4FB5-9EAE-6F612535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CPPNs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276A71-628C-4CAE-9147-737CD1BF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73599"/>
              </p:ext>
            </p:extLst>
          </p:nvPr>
        </p:nvGraphicFramePr>
        <p:xfrm>
          <a:off x="1202919" y="1935862"/>
          <a:ext cx="10088663" cy="4785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090620782"/>
                    </a:ext>
                  </a:extLst>
                </a:gridCol>
                <a:gridCol w="3176443">
                  <a:extLst>
                    <a:ext uri="{9D8B030D-6E8A-4147-A177-3AD203B41FA5}">
                      <a16:colId xmlns:a16="http://schemas.microsoft.com/office/drawing/2014/main" val="1969037170"/>
                    </a:ext>
                  </a:extLst>
                </a:gridCol>
                <a:gridCol w="3884103">
                  <a:extLst>
                    <a:ext uri="{9D8B030D-6E8A-4147-A177-3AD203B41FA5}">
                      <a16:colId xmlns:a16="http://schemas.microsoft.com/office/drawing/2014/main" val="2961051624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163596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Variable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Description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Value</a:t>
                      </a:r>
                      <a:endParaRPr lang="en-Z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33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mod_n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Number of models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The number of models generated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6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n_n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Number of nodes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The number of nodes in each layer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74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hl_n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Number of hidden layers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number of hidden layers in the network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6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  <a:endParaRPr lang="en-ZA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b="0" dirty="0"/>
                        <a:t>Number of elements in the x-direction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10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</a:t>
                      </a:r>
                      <a:endParaRPr lang="en-ZA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Number of elements in the y-direction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9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scale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Scale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The scale of the zoom into the model produced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af_n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Number of activation functions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number of activation functions applied to all layers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6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seed</a:t>
                      </a:r>
                      <a:endParaRPr lang="en-ZA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random generation seed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2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threshold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Rounding threshold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rounding threshold applied to the final model to reduce it to a binary grid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0,5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70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1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592D-FF24-4FE8-BED2-F7CF3DB5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 Examples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74063-9FDF-47FF-8725-963CBC9EC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0" r="26364"/>
          <a:stretch/>
        </p:blipFill>
        <p:spPr>
          <a:xfrm>
            <a:off x="6096000" y="1945476"/>
            <a:ext cx="4748427" cy="462834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AC9992-7812-4F08-8B60-C5C0AECC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69078"/>
              </p:ext>
            </p:extLst>
          </p:nvPr>
        </p:nvGraphicFramePr>
        <p:xfrm>
          <a:off x="1202919" y="1945476"/>
          <a:ext cx="3226062" cy="220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4040">
                  <a:extLst>
                    <a:ext uri="{9D8B030D-6E8A-4147-A177-3AD203B41FA5}">
                      <a16:colId xmlns:a16="http://schemas.microsoft.com/office/drawing/2014/main" val="1969037170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342263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  <a:endParaRPr lang="en-Z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33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Seed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129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6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Activation functions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Sin</a:t>
                      </a:r>
                    </a:p>
                    <a:p>
                      <a:pPr algn="ctr"/>
                      <a:r>
                        <a:rPr lang="en-US" b="0" dirty="0"/>
                        <a:t>Cos</a:t>
                      </a:r>
                    </a:p>
                    <a:p>
                      <a:pPr algn="ctr"/>
                      <a:r>
                        <a:rPr lang="en-US" b="0" dirty="0"/>
                        <a:t>Sigmoid</a:t>
                      </a:r>
                    </a:p>
                    <a:p>
                      <a:pPr algn="ctr"/>
                      <a:r>
                        <a:rPr lang="en-US" b="0" dirty="0"/>
                        <a:t>Cos</a:t>
                      </a:r>
                    </a:p>
                    <a:p>
                      <a:pPr algn="ctr"/>
                      <a:r>
                        <a:rPr lang="en-US" b="0" dirty="0" err="1"/>
                        <a:t>ReLu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746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592D-FF24-4FE8-BED2-F7CF3DB5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 Examples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AC9992-7812-4F08-8B60-C5C0AECC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3990"/>
              </p:ext>
            </p:extLst>
          </p:nvPr>
        </p:nvGraphicFramePr>
        <p:xfrm>
          <a:off x="1202919" y="1945476"/>
          <a:ext cx="3226062" cy="220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4040">
                  <a:extLst>
                    <a:ext uri="{9D8B030D-6E8A-4147-A177-3AD203B41FA5}">
                      <a16:colId xmlns:a16="http://schemas.microsoft.com/office/drawing/2014/main" val="1969037170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342263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  <a:endParaRPr lang="en-Z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33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Seed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127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6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Activation functions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Cos</a:t>
                      </a:r>
                    </a:p>
                    <a:p>
                      <a:pPr algn="ctr"/>
                      <a:r>
                        <a:rPr lang="en-US" b="0" dirty="0"/>
                        <a:t>Tanh</a:t>
                      </a:r>
                    </a:p>
                    <a:p>
                      <a:pPr algn="ctr"/>
                      <a:r>
                        <a:rPr lang="en-US" b="0" dirty="0"/>
                        <a:t>Sin</a:t>
                      </a:r>
                    </a:p>
                    <a:p>
                      <a:pPr algn="ctr"/>
                      <a:r>
                        <a:rPr lang="en-US" b="0" dirty="0"/>
                        <a:t>Cos</a:t>
                      </a:r>
                    </a:p>
                    <a:p>
                      <a:pPr algn="ctr"/>
                      <a:r>
                        <a:rPr lang="en-US" b="0" dirty="0" err="1"/>
                        <a:t>ReLu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74622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C768FFF-4E75-4E54-BEA9-ACD8316EE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7" r="26574"/>
          <a:stretch/>
        </p:blipFill>
        <p:spPr>
          <a:xfrm>
            <a:off x="6238571" y="1945476"/>
            <a:ext cx="4748428" cy="47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592D-FF24-4FE8-BED2-F7CF3DB5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 Examples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AC9992-7812-4F08-8B60-C5C0AECC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54368"/>
              </p:ext>
            </p:extLst>
          </p:nvPr>
        </p:nvGraphicFramePr>
        <p:xfrm>
          <a:off x="1202919" y="1945476"/>
          <a:ext cx="3226062" cy="220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4040">
                  <a:extLst>
                    <a:ext uri="{9D8B030D-6E8A-4147-A177-3AD203B41FA5}">
                      <a16:colId xmlns:a16="http://schemas.microsoft.com/office/drawing/2014/main" val="1969037170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342263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  <a:endParaRPr lang="en-Z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33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Seed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119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6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Activation functions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Tanh</a:t>
                      </a:r>
                    </a:p>
                    <a:p>
                      <a:pPr algn="ctr"/>
                      <a:r>
                        <a:rPr lang="en-US" b="0" dirty="0"/>
                        <a:t>Sin</a:t>
                      </a:r>
                    </a:p>
                    <a:p>
                      <a:pPr algn="ctr"/>
                      <a:r>
                        <a:rPr lang="en-US" b="0" dirty="0"/>
                        <a:t>Tanh</a:t>
                      </a:r>
                    </a:p>
                    <a:p>
                      <a:pPr algn="ctr"/>
                      <a:r>
                        <a:rPr lang="en-US" b="0" dirty="0"/>
                        <a:t>Tanh</a:t>
                      </a:r>
                    </a:p>
                    <a:p>
                      <a:pPr algn="ctr"/>
                      <a:r>
                        <a:rPr lang="en-US" b="0" dirty="0"/>
                        <a:t>Sigmoid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7462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4F87B1-E697-45FA-9725-967783B4E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9" r="26354"/>
          <a:stretch/>
        </p:blipFill>
        <p:spPr>
          <a:xfrm>
            <a:off x="6238571" y="1945476"/>
            <a:ext cx="4748428" cy="46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6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2F6D-F88D-4422-8985-2AE1AB01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2DE9-20FC-482C-A674-9BFF99ED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Work</a:t>
            </a:r>
          </a:p>
          <a:p>
            <a:pPr lvl="1"/>
            <a:r>
              <a:rPr lang="en-US" dirty="0"/>
              <a:t>Discussed with Mr. Roux</a:t>
            </a:r>
          </a:p>
          <a:p>
            <a:r>
              <a:rPr lang="en-US" dirty="0"/>
              <a:t>Writing</a:t>
            </a:r>
          </a:p>
          <a:p>
            <a:pPr lvl="1"/>
            <a:r>
              <a:rPr lang="en-US"/>
              <a:t>Graph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4833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172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Meeting 17/08/2020</vt:lpstr>
      <vt:lpstr>CPPNs</vt:lpstr>
      <vt:lpstr>CPPN Examples</vt:lpstr>
      <vt:lpstr>CPPN Examples</vt:lpstr>
      <vt:lpstr>CPPN Examples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Conradie, NT, Mnr [19673418@sun.ac.za]</cp:lastModifiedBy>
  <cp:revision>40</cp:revision>
  <dcterms:created xsi:type="dcterms:W3CDTF">2020-07-06T08:04:11Z</dcterms:created>
  <dcterms:modified xsi:type="dcterms:W3CDTF">2020-08-17T15:27:43Z</dcterms:modified>
</cp:coreProperties>
</file>