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3" r:id="rId3"/>
    <p:sldId id="265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2020-05-11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11/05/2020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EC3A-55AE-4D34-AF1C-03BA0521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1" y="284176"/>
            <a:ext cx="6522720" cy="1508760"/>
          </a:xfrm>
        </p:spPr>
        <p:txBody>
          <a:bodyPr>
            <a:normAutofit/>
          </a:bodyPr>
          <a:lstStyle/>
          <a:p>
            <a:r>
              <a:rPr lang="en-US" dirty="0"/>
              <a:t>Monte Carlo Simulation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7E6F-998D-4AB0-B1AA-E8668394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1" y="2011680"/>
            <a:ext cx="6329679" cy="4206240"/>
          </a:xfrm>
        </p:spPr>
        <p:txBody>
          <a:bodyPr>
            <a:normAutofit/>
          </a:bodyPr>
          <a:lstStyle/>
          <a:p>
            <a:r>
              <a:rPr lang="en-US" dirty="0"/>
              <a:t>Run number of unit simulations</a:t>
            </a:r>
          </a:p>
          <a:p>
            <a:pPr lvl="1"/>
            <a:r>
              <a:rPr lang="en-US" dirty="0"/>
              <a:t>Check that same unit isn’t generated again</a:t>
            </a:r>
          </a:p>
          <a:p>
            <a:r>
              <a:rPr lang="en-US" dirty="0"/>
              <a:t>Plot histogram</a:t>
            </a:r>
          </a:p>
          <a:p>
            <a:r>
              <a:rPr lang="en-US" dirty="0"/>
              <a:t>Select models on lower end of histogram</a:t>
            </a:r>
          </a:p>
          <a:p>
            <a:r>
              <a:rPr lang="en-US" dirty="0"/>
              <a:t>Takes ±30s per simulation</a:t>
            </a:r>
          </a:p>
          <a:p>
            <a:pPr lvl="1"/>
            <a:r>
              <a:rPr lang="en-US" dirty="0"/>
              <a:t>&lt;512 possible combinations for 5*5 grid</a:t>
            </a:r>
          </a:p>
          <a:p>
            <a:r>
              <a:rPr lang="en-US"/>
              <a:t>Specific books to look at?</a:t>
            </a:r>
            <a:endParaRPr lang="en-US" dirty="0"/>
          </a:p>
          <a:p>
            <a:pPr lvl="1"/>
            <a:endParaRPr lang="en-US" dirty="0"/>
          </a:p>
          <a:p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FC08F-E9E6-492C-951B-052826DD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888" y="0"/>
            <a:ext cx="46309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E9EB8E-F5CA-4F61-82B9-158749CF2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64" y="817579"/>
            <a:ext cx="3374654" cy="253099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DF424B-95EB-4A9C-9804-9C7EEB2B3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88" y="3504370"/>
            <a:ext cx="3385630" cy="25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7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CA82BA-52E3-450B-9E72-D5866840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C966F9-BB4D-4199-8917-490A8F863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73888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37895-48F7-457F-B4B5-04A11A4A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87604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Templates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667076-4424-43E6-A1C8-58FF69861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6" y="403013"/>
            <a:ext cx="2802616" cy="3014134"/>
          </a:xfrm>
          <a:prstGeom prst="rect">
            <a:avLst/>
          </a:prstGeom>
        </p:spPr>
      </p:pic>
      <p:pic>
        <p:nvPicPr>
          <p:cNvPr id="13" name="Content Placeholder 12" descr="A picture containing drawing, game&#10;&#10;Description automatically generated">
            <a:extLst>
              <a:ext uri="{FF2B5EF4-FFF2-40B4-BE49-F238E27FC236}">
                <a16:creationId xmlns:a16="http://schemas.microsoft.com/office/drawing/2014/main" id="{8AF460BC-3199-467B-A647-6B80E06C4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744509"/>
            <a:ext cx="3474720" cy="23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35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 err="1"/>
              <a:t>Autodocumentation</a:t>
            </a:r>
            <a:endParaRPr lang="en-US" dirty="0"/>
          </a:p>
          <a:p>
            <a:pPr lvl="1"/>
            <a:r>
              <a:rPr lang="en-US" dirty="0" err="1"/>
              <a:t>pydoc</a:t>
            </a:r>
            <a:endParaRPr lang="en-US" dirty="0"/>
          </a:p>
          <a:p>
            <a:pPr lvl="2"/>
            <a:r>
              <a:rPr lang="en-US" dirty="0"/>
              <a:t>Generated html files</a:t>
            </a:r>
          </a:p>
          <a:p>
            <a:r>
              <a:rPr lang="en-US" dirty="0"/>
              <a:t>Feedback on code</a:t>
            </a:r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1822-EE16-4D76-9B82-CAF996AB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8379-C4AD-4EB0-A5A9-0D4CF4F6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  <a:p>
            <a:r>
              <a:rPr lang="en-US" dirty="0"/>
              <a:t>Feedback on presentation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385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Meeting 11/05/2020</vt:lpstr>
      <vt:lpstr>Monte Carlo Simulation</vt:lpstr>
      <vt:lpstr>Templates</vt:lpstr>
      <vt:lpstr>Code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11/05/2020</dc:title>
  <dc:creator>Conradie, NT, Mnr [19673418@sun.ac.za]</dc:creator>
  <cp:lastModifiedBy>Conradie, NT, Mnr [19673418@sun.ac.za]</cp:lastModifiedBy>
  <cp:revision>3</cp:revision>
  <dcterms:created xsi:type="dcterms:W3CDTF">2020-05-11T08:32:30Z</dcterms:created>
  <dcterms:modified xsi:type="dcterms:W3CDTF">2020-05-11T08:45:51Z</dcterms:modified>
</cp:coreProperties>
</file>