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2020-06-23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2020-06-23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2020-06-23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23/06/2020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63EB87-E1DB-4B18-AFF9-8DC729C2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Resolution</a:t>
            </a:r>
          </a:p>
          <a:p>
            <a:pPr lvl="1"/>
            <a:r>
              <a:rPr lang="en-US" dirty="0"/>
              <a:t>Pressure</a:t>
            </a:r>
          </a:p>
          <a:p>
            <a:pPr lvl="1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18AC7-8409-4B40-A6F9-0E2D4DBF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Variance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F1496-E60D-461B-8D64-7B8050295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43389"/>
              </p:ext>
            </p:extLst>
          </p:nvPr>
        </p:nvGraphicFramePr>
        <p:xfrm>
          <a:off x="1202919" y="3166730"/>
          <a:ext cx="4843721" cy="25146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316563">
                  <a:extLst>
                    <a:ext uri="{9D8B030D-6E8A-4147-A177-3AD203B41FA5}">
                      <a16:colId xmlns:a16="http://schemas.microsoft.com/office/drawing/2014/main" val="999857663"/>
                    </a:ext>
                  </a:extLst>
                </a:gridCol>
                <a:gridCol w="1263579">
                  <a:extLst>
                    <a:ext uri="{9D8B030D-6E8A-4147-A177-3AD203B41FA5}">
                      <a16:colId xmlns:a16="http://schemas.microsoft.com/office/drawing/2014/main" val="4096441287"/>
                    </a:ext>
                  </a:extLst>
                </a:gridCol>
                <a:gridCol w="1263579">
                  <a:extLst>
                    <a:ext uri="{9D8B030D-6E8A-4147-A177-3AD203B41FA5}">
                      <a16:colId xmlns:a16="http://schemas.microsoft.com/office/drawing/2014/main" val="31159262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b="1" u="none" strike="noStrike" kern="1200" dirty="0">
                          <a:effectLst/>
                        </a:rPr>
                        <a:t>Variable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b="1" u="none" strike="noStrike" kern="1200" dirty="0">
                          <a:effectLst/>
                        </a:rPr>
                        <a:t>Ratio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16789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b="1" u="none" strike="noStrike" kern="1200" dirty="0">
                          <a:effectLst/>
                        </a:rPr>
                        <a:t>Enforced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21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 dirty="0">
                          <a:effectLst/>
                        </a:rPr>
                        <a:t>Dimensions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 dirty="0">
                          <a:effectLst/>
                        </a:rPr>
                        <a:t>20x20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200x200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019205"/>
                  </a:ext>
                </a:extLst>
              </a:tr>
              <a:tr h="24277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Displacement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 dirty="0">
                          <a:effectLst/>
                        </a:rPr>
                        <a:t>1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10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763265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b="1" u="none" strike="noStrike" kern="1200" dirty="0">
                          <a:effectLst/>
                        </a:rPr>
                        <a:t>Results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752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Reaction Force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 dirty="0">
                          <a:effectLst/>
                        </a:rPr>
                        <a:t>1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10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145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Constraint Energy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 dirty="0">
                          <a:effectLst/>
                        </a:rPr>
                        <a:t>1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 dirty="0">
                          <a:effectLst/>
                        </a:rPr>
                        <a:t>100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7927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Strain Energy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>
                          <a:effectLst/>
                        </a:rPr>
                        <a:t>1</a:t>
                      </a:r>
                      <a:endParaRPr lang="en-ZA" sz="20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ZA" sz="2000" u="none" strike="noStrike" kern="1200" dirty="0">
                          <a:effectLst/>
                        </a:rPr>
                        <a:t>1</a:t>
                      </a:r>
                      <a:endParaRPr lang="en-ZA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7933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11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59F7-68BF-4E86-9A7E-7B1268A5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Variance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6A6D-7E92-4976-990D-ACA92508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Dimensions</a:t>
            </a:r>
          </a:p>
          <a:p>
            <a:pPr lvl="1"/>
            <a:r>
              <a:rPr lang="en-US" dirty="0"/>
              <a:t>Displacement</a:t>
            </a:r>
          </a:p>
          <a:p>
            <a:pPr lvl="1"/>
            <a:r>
              <a:rPr lang="en-US" dirty="0"/>
              <a:t>Pressure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DC55CB-D66D-43CC-9B82-B0E22D394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5138"/>
              </p:ext>
            </p:extLst>
          </p:nvPr>
        </p:nvGraphicFramePr>
        <p:xfrm>
          <a:off x="1202919" y="3429000"/>
          <a:ext cx="4843720" cy="22002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110699">
                  <a:extLst>
                    <a:ext uri="{9D8B030D-6E8A-4147-A177-3AD203B41FA5}">
                      <a16:colId xmlns:a16="http://schemas.microsoft.com/office/drawing/2014/main" val="3738243801"/>
                    </a:ext>
                  </a:extLst>
                </a:gridCol>
                <a:gridCol w="1151290">
                  <a:extLst>
                    <a:ext uri="{9D8B030D-6E8A-4147-A177-3AD203B41FA5}">
                      <a16:colId xmlns:a16="http://schemas.microsoft.com/office/drawing/2014/main" val="2791737336"/>
                    </a:ext>
                  </a:extLst>
                </a:gridCol>
                <a:gridCol w="1581731">
                  <a:extLst>
                    <a:ext uri="{9D8B030D-6E8A-4147-A177-3AD203B41FA5}">
                      <a16:colId xmlns:a16="http://schemas.microsoft.com/office/drawing/2014/main" val="41514596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i="0" u="none" strike="noStrike" dirty="0">
                          <a:effectLst/>
                        </a:rPr>
                        <a:t>Variable</a:t>
                      </a:r>
                      <a:endParaRPr lang="en-Z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ZA" sz="2000" b="1" i="0" u="none" strike="noStrike" dirty="0">
                          <a:effectLst/>
                        </a:rPr>
                        <a:t>Ratio</a:t>
                      </a:r>
                      <a:endParaRPr lang="en-Z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12049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ZA" sz="2000" b="1" i="0" u="none" strike="noStrike" dirty="0">
                          <a:effectLst/>
                        </a:rPr>
                        <a:t>Enforced</a:t>
                      </a:r>
                      <a:endParaRPr lang="en-Z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15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effectLst/>
                        </a:rPr>
                        <a:t>Resolution</a:t>
                      </a:r>
                      <a:endParaRPr lang="en-Z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effectLst/>
                        </a:rPr>
                        <a:t>5x5</a:t>
                      </a:r>
                      <a:endParaRPr lang="en-Z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effectLst/>
                        </a:rPr>
                        <a:t>10x10</a:t>
                      </a:r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6777723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dirty="0">
                          <a:effectLst/>
                        </a:rPr>
                        <a:t>Results</a:t>
                      </a:r>
                      <a:endParaRPr lang="en-Z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37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effectLst/>
                        </a:rPr>
                        <a:t>Reaction Force</a:t>
                      </a:r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effectLst/>
                        </a:rPr>
                        <a:t>1</a:t>
                      </a:r>
                      <a:endParaRPr lang="en-Z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effectLst/>
                        </a:rPr>
                        <a:t>1,005</a:t>
                      </a:r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072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effectLst/>
                        </a:rPr>
                        <a:t>Constraint Energy</a:t>
                      </a:r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effectLst/>
                        </a:rPr>
                        <a:t>1</a:t>
                      </a:r>
                      <a:endParaRPr lang="en-Z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effectLst/>
                        </a:rPr>
                        <a:t>1,05</a:t>
                      </a:r>
                      <a:endParaRPr lang="en-Z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3798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effectLst/>
                        </a:rPr>
                        <a:t>Strain Energy</a:t>
                      </a:r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>
                          <a:effectLst/>
                        </a:rPr>
                        <a:t>1</a:t>
                      </a:r>
                      <a:endParaRPr lang="en-Z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effectLst/>
                        </a:rPr>
                        <a:t>3-5</a:t>
                      </a:r>
                      <a:endParaRPr lang="en-Z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080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26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72F9B-6B55-438C-9E63-76565C4E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Resolution Variance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black and silver text on a white background&#10;&#10;Description automatically generated">
            <a:extLst>
              <a:ext uri="{FF2B5EF4-FFF2-40B4-BE49-F238E27FC236}">
                <a16:creationId xmlns:a16="http://schemas.microsoft.com/office/drawing/2014/main" id="{85F88E7E-8D68-4092-994B-D061ADE17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596" y="494988"/>
            <a:ext cx="8026805" cy="47204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8BA7E-3BCF-4308-9137-DE5EAD67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Resolution Variance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B7E54-C56F-45FC-B69E-51E8CF712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622" y="494988"/>
            <a:ext cx="7970753" cy="47204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40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4A763-E332-4B39-B135-89ED5A00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Resolution Variance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AA631-94B7-4FD0-B8BE-31A8D1190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650" y="494988"/>
            <a:ext cx="7968696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73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8BCE-F777-4A5A-A7BC-2F9696C6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D7ED-9B28-43C0-BFD3-8F423F47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Pressure variance</a:t>
            </a:r>
          </a:p>
          <a:p>
            <a:pPr lvl="1"/>
            <a:r>
              <a:rPr lang="en-US" dirty="0"/>
              <a:t>Simulations fail at relatively low pressures (0.5 - 1 bar)</a:t>
            </a:r>
          </a:p>
          <a:p>
            <a:pPr lvl="1"/>
            <a:r>
              <a:rPr lang="en-US" dirty="0"/>
              <a:t>Simulations don’t deform massively at lower pressures (0.1 bar)</a:t>
            </a:r>
          </a:p>
          <a:p>
            <a:r>
              <a:rPr lang="en-US" dirty="0"/>
              <a:t>Add solid neighbouring grids</a:t>
            </a:r>
          </a:p>
          <a:p>
            <a:pPr lvl="1"/>
            <a:r>
              <a:rPr lang="en-US" dirty="0"/>
              <a:t>Add during template creation</a:t>
            </a:r>
          </a:p>
          <a:p>
            <a:pPr lvl="1"/>
            <a:r>
              <a:rPr lang="en-US" dirty="0"/>
              <a:t>Allows for higher pressures to be applied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2556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A01D-34EA-41A6-9528-E8242B3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F00C-2E42-4AC6-A421-9B71FBBB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access</a:t>
            </a:r>
          </a:p>
          <a:p>
            <a:r>
              <a:rPr lang="en-US" dirty="0"/>
              <a:t>PhD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0869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108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Banded</vt:lpstr>
      <vt:lpstr>Meeting 23/06/2020</vt:lpstr>
      <vt:lpstr>Size Variance</vt:lpstr>
      <vt:lpstr>Resolution Variance</vt:lpstr>
      <vt:lpstr>Resolution Variance</vt:lpstr>
      <vt:lpstr>Resolution Variance</vt:lpstr>
      <vt:lpstr>Resolution Variance</vt:lpstr>
      <vt:lpstr>Code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23/06/2020</dc:title>
  <dc:creator>Conradie, NT, Mnr [19673418@sun.ac.za]</dc:creator>
  <cp:lastModifiedBy>Conradie, NT, Mnr [19673418@sun.ac.za]</cp:lastModifiedBy>
  <cp:revision>7</cp:revision>
  <dcterms:created xsi:type="dcterms:W3CDTF">2020-06-19T13:06:29Z</dcterms:created>
  <dcterms:modified xsi:type="dcterms:W3CDTF">2020-06-23T11:31:48Z</dcterms:modified>
</cp:coreProperties>
</file>