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87" r:id="rId9"/>
    <p:sldId id="263" r:id="rId10"/>
    <p:sldId id="264" r:id="rId11"/>
    <p:sldId id="265" r:id="rId12"/>
    <p:sldId id="288" r:id="rId13"/>
    <p:sldId id="266" r:id="rId14"/>
    <p:sldId id="267" r:id="rId15"/>
    <p:sldId id="268" r:id="rId16"/>
    <p:sldId id="289" r:id="rId17"/>
    <p:sldId id="269" r:id="rId18"/>
    <p:sldId id="270" r:id="rId19"/>
    <p:sldId id="271" r:id="rId20"/>
    <p:sldId id="272" r:id="rId21"/>
    <p:sldId id="290" r:id="rId22"/>
    <p:sldId id="273" r:id="rId23"/>
    <p:sldId id="274" r:id="rId24"/>
    <p:sldId id="275" r:id="rId25"/>
    <p:sldId id="291" r:id="rId26"/>
    <p:sldId id="276" r:id="rId27"/>
    <p:sldId id="277" r:id="rId28"/>
    <p:sldId id="278" r:id="rId29"/>
    <p:sldId id="292" r:id="rId30"/>
    <p:sldId id="279" r:id="rId31"/>
    <p:sldId id="280" r:id="rId32"/>
    <p:sldId id="281" r:id="rId33"/>
    <p:sldId id="282" r:id="rId34"/>
    <p:sldId id="285" r:id="rId35"/>
    <p:sldId id="284" r:id="rId36"/>
    <p:sldId id="286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29/06/2020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Bottom Left Corner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787913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</p:cNvCxnSpPr>
          <p:nvPr/>
        </p:nvCxnSpPr>
        <p:spPr>
          <a:xfrm flipV="1">
            <a:off x="1202919" y="2041452"/>
            <a:ext cx="4114799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856731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Bottom Left Corner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592055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12895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260319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445D9-2B5E-4F48-BC5A-E06058E171F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8B8CA-CA6F-46B3-AC02-E0937B40BE2B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0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8945-7B44-48B9-AC34-ABEE2CA4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Bottom Left Corner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5BA0A4-BA95-4C5A-8157-C5C536726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518974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6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 Bottom Horizontal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136737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891686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9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 Bottom Horizontal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182152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</p:cNvCxnSpPr>
          <p:nvPr/>
        </p:nvCxnSpPr>
        <p:spPr>
          <a:xfrm flipV="1">
            <a:off x="1202919" y="2041452"/>
            <a:ext cx="4114799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19187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 Bottom Horizontal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102432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442784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260319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445D9-2B5E-4F48-BC5A-E06058E171F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8B8CA-CA6F-46B3-AC02-E0937B40BE2B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6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8945-7B44-48B9-AC34-ABEE2CA4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 Bottom Horizontal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5BA0A4-BA95-4C5A-8157-C5C536726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543212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0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E1F-EE22-4C06-9545-C21163C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Number Of Elements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A3D-503E-4286-A490-B7D9C10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</a:t>
            </a:r>
          </a:p>
          <a:p>
            <a:pPr lvl="1"/>
            <a:r>
              <a:rPr lang="en-US" dirty="0"/>
              <a:t>Interferes less as resolution increases</a:t>
            </a:r>
          </a:p>
          <a:p>
            <a:r>
              <a:rPr lang="en-US" dirty="0"/>
              <a:t>Corner and edge starting points</a:t>
            </a:r>
          </a:p>
          <a:p>
            <a:pPr lvl="1"/>
            <a:r>
              <a:rPr lang="en-US" dirty="0"/>
              <a:t>Rotate grids to determine suitability for other directions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91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Four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516551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518677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9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Four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135535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226321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</p:cNvCxnSpPr>
          <p:nvPr/>
        </p:nvCxnSpPr>
        <p:spPr>
          <a:xfrm flipV="1">
            <a:off x="1202918" y="2041452"/>
            <a:ext cx="411480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058-4B91-4CF9-B2A8-7643357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element</a:t>
            </a:r>
          </a:p>
          <a:p>
            <a:r>
              <a:rPr lang="en-US" dirty="0"/>
              <a:t>Symmetry conditions</a:t>
            </a:r>
          </a:p>
          <a:p>
            <a:pPr lvl="1"/>
            <a:r>
              <a:rPr lang="en-US" dirty="0"/>
              <a:t>Mirror flip</a:t>
            </a:r>
          </a:p>
          <a:p>
            <a:pPr lvl="2"/>
            <a:r>
              <a:rPr lang="en-US" dirty="0"/>
              <a:t>Symmetrical</a:t>
            </a:r>
          </a:p>
          <a:p>
            <a:pPr lvl="1"/>
            <a:r>
              <a:rPr lang="en-US" dirty="0"/>
              <a:t>180° rotation</a:t>
            </a:r>
          </a:p>
          <a:p>
            <a:pPr lvl="2"/>
            <a:r>
              <a:rPr lang="en-US" dirty="0"/>
              <a:t>Asymmetrical</a:t>
            </a:r>
          </a:p>
        </p:txBody>
      </p:sp>
    </p:spTree>
    <p:extLst>
      <p:ext uri="{BB962C8B-B14F-4D97-AF65-F5344CB8AC3E}">
        <p14:creationId xmlns:p14="http://schemas.microsoft.com/office/powerpoint/2010/main" val="198513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Four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11819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526651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3260318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B3F97-A152-468B-A965-3831C0EE5C1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9F17B-7F22-4C3B-8784-1B8CE2B1F7B8}"/>
              </a:ext>
            </a:extLst>
          </p:cNvPr>
          <p:cNvCxnSpPr>
            <a:cxnSpLocks/>
          </p:cNvCxnSpPr>
          <p:nvPr/>
        </p:nvCxnSpPr>
        <p:spPr>
          <a:xfrm>
            <a:off x="6874284" y="2041452"/>
            <a:ext cx="4112715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0E7-6700-4A02-8822-22E7A70B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Four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D2D08C-2E8B-4004-99EA-F3DFCD27A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876562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0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Bottom Left Corner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298310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990736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7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Bottom Left Corner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12339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025838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</p:cNvCxnSpPr>
          <p:nvPr/>
        </p:nvCxnSpPr>
        <p:spPr>
          <a:xfrm flipV="1">
            <a:off x="1202918" y="2041452"/>
            <a:ext cx="411480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Bottom Left Corner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89388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408534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3260318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B3F97-A152-468B-A965-3831C0EE5C1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9F17B-7F22-4C3B-8784-1B8CE2B1F7B8}"/>
              </a:ext>
            </a:extLst>
          </p:cNvPr>
          <p:cNvCxnSpPr>
            <a:cxnSpLocks/>
          </p:cNvCxnSpPr>
          <p:nvPr/>
        </p:nvCxnSpPr>
        <p:spPr>
          <a:xfrm>
            <a:off x="6874284" y="2041452"/>
            <a:ext cx="4112715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0E7-6700-4A02-8822-22E7A70B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Bottom Left Corner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D2D08C-2E8B-4004-99EA-F3DFCD27A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303985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8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Bottom Two Horizontal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726426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653686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Bottom Two Horizontal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834287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595769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</p:cNvCxnSpPr>
          <p:nvPr/>
        </p:nvCxnSpPr>
        <p:spPr>
          <a:xfrm flipV="1">
            <a:off x="1202918" y="2041452"/>
            <a:ext cx="411480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7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Bottom Two Horizontal</a:t>
            </a:r>
            <a:endParaRPr lang="en-ZA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91877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08FBB-A1E5-4BCD-9E39-FF9B2CF95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60807"/>
              </p:ext>
            </p:extLst>
          </p:nvPr>
        </p:nvGraphicFramePr>
        <p:xfrm>
          <a:off x="1202918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E81E5-EF70-4C13-98E0-E109C6A149F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202918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E0351-8FC4-4F34-9963-A600E4257F4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3260318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B3F97-A152-468B-A965-3831C0EE5C1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9F17B-7F22-4C3B-8784-1B8CE2B1F7B8}"/>
              </a:ext>
            </a:extLst>
          </p:cNvPr>
          <p:cNvCxnSpPr>
            <a:cxnSpLocks/>
          </p:cNvCxnSpPr>
          <p:nvPr/>
        </p:nvCxnSpPr>
        <p:spPr>
          <a:xfrm>
            <a:off x="6874284" y="2041452"/>
            <a:ext cx="4112715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7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0E7-6700-4A02-8822-22E7A70B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– Central Bottom Two Horizontal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D2D08C-2E8B-4004-99EA-F3DFCD27A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866303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3B8-BD49-4C36-BBCA-3BCF63C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Grid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5AF11A-7802-4493-BCBE-7CAADD554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843652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D307F2-BB44-4C83-B161-1CCB64F3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474303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1455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3471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8976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627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767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marL="308190" marR="308190" marT="154095" marB="154095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1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3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E1F-EE22-4C06-9545-C21163C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Number Of Elements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A3D-503E-4286-A490-B7D9C10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of 2 middle elements randomly as initial element</a:t>
            </a:r>
          </a:p>
          <a:p>
            <a:pPr lvl="1"/>
            <a:r>
              <a:rPr lang="en-US" dirty="0"/>
              <a:t>Frees up many positions</a:t>
            </a:r>
          </a:p>
          <a:p>
            <a:r>
              <a:rPr lang="en-US" dirty="0"/>
              <a:t>Overlap</a:t>
            </a:r>
          </a:p>
          <a:p>
            <a:pPr lvl="1"/>
            <a:r>
              <a:rPr lang="en-US" dirty="0"/>
              <a:t>Interferes less as resolution increases</a:t>
            </a:r>
          </a:p>
          <a:p>
            <a:r>
              <a:rPr lang="en-US" dirty="0"/>
              <a:t>Corner and edge starting points</a:t>
            </a:r>
          </a:p>
          <a:p>
            <a:pPr lvl="1"/>
            <a:r>
              <a:rPr lang="en-US" dirty="0"/>
              <a:t>Rotate grids to determine suitability for other directions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853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AF4-5F0B-4184-98DC-7AE0350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B8E04-3162-4F16-9383-168FF58D8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72718"/>
              </p:ext>
            </p:extLst>
          </p:nvPr>
        </p:nvGraphicFramePr>
        <p:xfrm>
          <a:off x="1202918" y="2014536"/>
          <a:ext cx="3656161" cy="4559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669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2346492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Symbol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Translation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element</a:t>
                      </a:r>
                      <a:endParaRPr lang="en-ZA" sz="20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endParaRPr lang="en-ZA" sz="20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empty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90° anticlockwise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45° anticlockwise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90° clockwise</a:t>
                      </a:r>
                      <a:endParaRPr lang="en-ZA" sz="20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03287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45° 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31373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[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push</a:t>
                      </a:r>
                      <a:endParaRPr lang="en-ZA" sz="20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69269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en-ZA" sz="20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pop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71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0DAF27-A66A-4732-9DD9-2A7B9754AE4F}"/>
              </a:ext>
            </a:extLst>
          </p:cNvPr>
          <p:cNvGrpSpPr/>
          <p:nvPr/>
        </p:nvGrpSpPr>
        <p:grpSpPr>
          <a:xfrm>
            <a:off x="5318014" y="2567896"/>
            <a:ext cx="380409" cy="380409"/>
            <a:chOff x="4920806" y="2483441"/>
            <a:chExt cx="380409" cy="380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69C703-0D6D-4334-96DB-CA9802CA8802}"/>
                </a:ext>
              </a:extLst>
            </p:cNvPr>
            <p:cNvSpPr/>
            <p:nvPr/>
          </p:nvSpPr>
          <p:spPr>
            <a:xfrm>
              <a:off x="4920806" y="248344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5EDBF1-D9E8-4AD2-9956-DF9790262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806" y="2483441"/>
              <a:ext cx="38040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FF1F1-0D0D-4F40-9F06-28EE4E9192E0}"/>
              </a:ext>
            </a:extLst>
          </p:cNvPr>
          <p:cNvGrpSpPr/>
          <p:nvPr/>
        </p:nvGrpSpPr>
        <p:grpSpPr>
          <a:xfrm>
            <a:off x="5318011" y="3088260"/>
            <a:ext cx="380409" cy="380409"/>
            <a:chOff x="4920806" y="2483441"/>
            <a:chExt cx="380409" cy="380409"/>
          </a:xfrm>
          <a:solidFill>
            <a:schemeClr val="bg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A74F2-A703-413A-BF89-5F952D2DF9EE}"/>
                </a:ext>
              </a:extLst>
            </p:cNvPr>
            <p:cNvSpPr/>
            <p:nvPr/>
          </p:nvSpPr>
          <p:spPr>
            <a:xfrm>
              <a:off x="4920806" y="2483441"/>
              <a:ext cx="380409" cy="3804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182A96-B59D-4F01-8FD3-9BC85EC0F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806" y="2483441"/>
              <a:ext cx="380409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46782B-D66C-44B7-A574-05F586235A1D}"/>
              </a:ext>
            </a:extLst>
          </p:cNvPr>
          <p:cNvGrpSpPr/>
          <p:nvPr/>
        </p:nvGrpSpPr>
        <p:grpSpPr>
          <a:xfrm rot="16200000">
            <a:off x="5318012" y="3608625"/>
            <a:ext cx="380409" cy="380409"/>
            <a:chOff x="4920806" y="2483441"/>
            <a:chExt cx="380409" cy="3804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9E957E-8903-46C3-A6AC-CF944B059530}"/>
                </a:ext>
              </a:extLst>
            </p:cNvPr>
            <p:cNvSpPr/>
            <p:nvPr/>
          </p:nvSpPr>
          <p:spPr>
            <a:xfrm>
              <a:off x="4920806" y="248344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5694C7-4664-4C16-AAC6-9264C53B7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806" y="2483441"/>
              <a:ext cx="38040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8C741-17FB-4F70-8997-D010C01352C2}"/>
              </a:ext>
            </a:extLst>
          </p:cNvPr>
          <p:cNvGrpSpPr/>
          <p:nvPr/>
        </p:nvGrpSpPr>
        <p:grpSpPr>
          <a:xfrm>
            <a:off x="5241409" y="4040175"/>
            <a:ext cx="457010" cy="458503"/>
            <a:chOff x="5241410" y="4052387"/>
            <a:chExt cx="457010" cy="4585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3B7E51-0BA7-4A30-B2E2-F3B477501A4F}"/>
                </a:ext>
              </a:extLst>
            </p:cNvPr>
            <p:cNvSpPr/>
            <p:nvPr/>
          </p:nvSpPr>
          <p:spPr>
            <a:xfrm>
              <a:off x="5318011" y="413048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090712-8BF1-4FB5-AA51-DDC66AD63CCE}"/>
                </a:ext>
              </a:extLst>
            </p:cNvPr>
            <p:cNvSpPr/>
            <p:nvPr/>
          </p:nvSpPr>
          <p:spPr>
            <a:xfrm>
              <a:off x="5241410" y="4052387"/>
              <a:ext cx="153202" cy="153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ABEAC8-4D2D-4D3E-A2FA-07C3D12A91A7}"/>
              </a:ext>
            </a:extLst>
          </p:cNvPr>
          <p:cNvGrpSpPr/>
          <p:nvPr/>
        </p:nvGrpSpPr>
        <p:grpSpPr>
          <a:xfrm rot="5400000">
            <a:off x="5318010" y="4624931"/>
            <a:ext cx="380409" cy="380409"/>
            <a:chOff x="4920806" y="2483441"/>
            <a:chExt cx="380409" cy="38040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04804E-B8C1-446C-B99B-065AA6D15820}"/>
                </a:ext>
              </a:extLst>
            </p:cNvPr>
            <p:cNvSpPr/>
            <p:nvPr/>
          </p:nvSpPr>
          <p:spPr>
            <a:xfrm>
              <a:off x="4920806" y="248344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409310-F38B-44CC-8FA3-5553E8798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806" y="2483441"/>
              <a:ext cx="38040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165864-1593-4829-B144-4FDBE08DABD1}"/>
              </a:ext>
            </a:extLst>
          </p:cNvPr>
          <p:cNvGrpSpPr/>
          <p:nvPr/>
        </p:nvGrpSpPr>
        <p:grpSpPr>
          <a:xfrm rot="5400000">
            <a:off x="5318756" y="5065563"/>
            <a:ext cx="457010" cy="458503"/>
            <a:chOff x="5241410" y="4052387"/>
            <a:chExt cx="457010" cy="4585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79129E-13A7-4A4B-BEFC-3BCBDE77356A}"/>
                </a:ext>
              </a:extLst>
            </p:cNvPr>
            <p:cNvSpPr/>
            <p:nvPr/>
          </p:nvSpPr>
          <p:spPr>
            <a:xfrm>
              <a:off x="5318011" y="413048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8E09041-8EF3-4081-A436-C75B29543748}"/>
                </a:ext>
              </a:extLst>
            </p:cNvPr>
            <p:cNvSpPr/>
            <p:nvPr/>
          </p:nvSpPr>
          <p:spPr>
            <a:xfrm>
              <a:off x="5241410" y="4052387"/>
              <a:ext cx="153202" cy="153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58530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1B3C-EC01-47A7-A923-2483A33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Interpretation</a:t>
            </a:r>
            <a:endParaRPr lang="en-Z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EC7C16-0DE6-4C69-A9E1-114B747E841C}"/>
              </a:ext>
            </a:extLst>
          </p:cNvPr>
          <p:cNvGrpSpPr/>
          <p:nvPr/>
        </p:nvGrpSpPr>
        <p:grpSpPr>
          <a:xfrm>
            <a:off x="4925211" y="2739311"/>
            <a:ext cx="2339490" cy="2933245"/>
            <a:chOff x="1041880" y="4025598"/>
            <a:chExt cx="1521627" cy="19078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FEAA96-BECF-48E7-8688-378FAFEC761E}"/>
                </a:ext>
              </a:extLst>
            </p:cNvPr>
            <p:cNvSpPr/>
            <p:nvPr/>
          </p:nvSpPr>
          <p:spPr>
            <a:xfrm>
              <a:off x="1422289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934AF4-419E-49F4-ADC0-1253EB5C64B0}"/>
                </a:ext>
              </a:extLst>
            </p:cNvPr>
            <p:cNvSpPr/>
            <p:nvPr/>
          </p:nvSpPr>
          <p:spPr>
            <a:xfrm>
              <a:off x="1422271" y="5168747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6B76C7-7156-4504-9771-D7EDC4F55C7D}"/>
                </a:ext>
              </a:extLst>
            </p:cNvPr>
            <p:cNvSpPr/>
            <p:nvPr/>
          </p:nvSpPr>
          <p:spPr>
            <a:xfrm>
              <a:off x="1041880" y="5168747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914BBE-170D-49C6-A02C-D1C21739835C}"/>
                </a:ext>
              </a:extLst>
            </p:cNvPr>
            <p:cNvSpPr/>
            <p:nvPr/>
          </p:nvSpPr>
          <p:spPr>
            <a:xfrm>
              <a:off x="1041880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BB3E8B-39DE-4B11-BB36-4E7A7769BB55}"/>
                </a:ext>
              </a:extLst>
            </p:cNvPr>
            <p:cNvSpPr/>
            <p:nvPr/>
          </p:nvSpPr>
          <p:spPr>
            <a:xfrm>
              <a:off x="1802698" y="478833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74956F-89F3-494B-B14C-556EC8D5E62A}"/>
                </a:ext>
              </a:extLst>
            </p:cNvPr>
            <p:cNvSpPr/>
            <p:nvPr/>
          </p:nvSpPr>
          <p:spPr>
            <a:xfrm>
              <a:off x="1802697" y="4407929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866EF4-1DB5-4545-AF5A-6734CEDF0D85}"/>
                </a:ext>
              </a:extLst>
            </p:cNvPr>
            <p:cNvSpPr/>
            <p:nvPr/>
          </p:nvSpPr>
          <p:spPr>
            <a:xfrm>
              <a:off x="1802696" y="402559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898EED-F22D-4580-8763-03D54020EC0E}"/>
                </a:ext>
              </a:extLst>
            </p:cNvPr>
            <p:cNvSpPr/>
            <p:nvPr/>
          </p:nvSpPr>
          <p:spPr>
            <a:xfrm>
              <a:off x="1802662" y="5169139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7E8FF5-1D7D-4227-8094-F7767D0685EA}"/>
                </a:ext>
              </a:extLst>
            </p:cNvPr>
            <p:cNvSpPr/>
            <p:nvPr/>
          </p:nvSpPr>
          <p:spPr>
            <a:xfrm>
              <a:off x="2183098" y="5165688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F43DAF-22F3-4BB5-A922-44FB42D2AF09}"/>
                </a:ext>
              </a:extLst>
            </p:cNvPr>
            <p:cNvSpPr/>
            <p:nvPr/>
          </p:nvSpPr>
          <p:spPr>
            <a:xfrm>
              <a:off x="2183098" y="4790064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196-C770-4053-9BA2-5235099B386F}"/>
              </a:ext>
            </a:extLst>
          </p:cNvPr>
          <p:cNvSpPr/>
          <p:nvPr/>
        </p:nvSpPr>
        <p:spPr>
          <a:xfrm>
            <a:off x="3963607" y="1973736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3200" dirty="0" err="1"/>
              <a:t>Ee</a:t>
            </a:r>
            <a:r>
              <a:rPr lang="en-ZA" sz="3200" dirty="0"/>
              <a:t>[AEAE]c[</a:t>
            </a:r>
            <a:r>
              <a:rPr lang="en-ZA" sz="3200" dirty="0" err="1"/>
              <a:t>EaEE</a:t>
            </a:r>
            <a:r>
              <a:rPr lang="en-ZA" sz="3200" dirty="0"/>
              <a:t>]</a:t>
            </a:r>
            <a:r>
              <a:rPr lang="en-ZA" sz="3200" dirty="0" err="1"/>
              <a:t>cEeAE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266536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1B3C-EC01-47A7-A923-2483A33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Interpretation</a:t>
            </a:r>
            <a:endParaRPr lang="en-Z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EC7C16-0DE6-4C69-A9E1-114B747E841C}"/>
              </a:ext>
            </a:extLst>
          </p:cNvPr>
          <p:cNvGrpSpPr/>
          <p:nvPr/>
        </p:nvGrpSpPr>
        <p:grpSpPr>
          <a:xfrm>
            <a:off x="4925211" y="2739311"/>
            <a:ext cx="2339490" cy="2933245"/>
            <a:chOff x="1041880" y="4025598"/>
            <a:chExt cx="1521627" cy="19078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FEAA96-BECF-48E7-8688-378FAFEC761E}"/>
                </a:ext>
              </a:extLst>
            </p:cNvPr>
            <p:cNvSpPr/>
            <p:nvPr/>
          </p:nvSpPr>
          <p:spPr>
            <a:xfrm>
              <a:off x="1422289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934AF4-419E-49F4-ADC0-1253EB5C64B0}"/>
                </a:ext>
              </a:extLst>
            </p:cNvPr>
            <p:cNvSpPr/>
            <p:nvPr/>
          </p:nvSpPr>
          <p:spPr>
            <a:xfrm>
              <a:off x="1422289" y="5168747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6B76C7-7156-4504-9771-D7EDC4F55C7D}"/>
                </a:ext>
              </a:extLst>
            </p:cNvPr>
            <p:cNvSpPr/>
            <p:nvPr/>
          </p:nvSpPr>
          <p:spPr>
            <a:xfrm>
              <a:off x="1041880" y="5168747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914BBE-170D-49C6-A02C-D1C21739835C}"/>
                </a:ext>
              </a:extLst>
            </p:cNvPr>
            <p:cNvSpPr/>
            <p:nvPr/>
          </p:nvSpPr>
          <p:spPr>
            <a:xfrm>
              <a:off x="1041880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BB3E8B-39DE-4B11-BB36-4E7A7769BB55}"/>
                </a:ext>
              </a:extLst>
            </p:cNvPr>
            <p:cNvSpPr/>
            <p:nvPr/>
          </p:nvSpPr>
          <p:spPr>
            <a:xfrm>
              <a:off x="1802698" y="478833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74956F-89F3-494B-B14C-556EC8D5E62A}"/>
                </a:ext>
              </a:extLst>
            </p:cNvPr>
            <p:cNvSpPr/>
            <p:nvPr/>
          </p:nvSpPr>
          <p:spPr>
            <a:xfrm>
              <a:off x="1802697" y="4407929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866EF4-1DB5-4545-AF5A-6734CEDF0D85}"/>
                </a:ext>
              </a:extLst>
            </p:cNvPr>
            <p:cNvSpPr/>
            <p:nvPr/>
          </p:nvSpPr>
          <p:spPr>
            <a:xfrm>
              <a:off x="1802696" y="402559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898EED-F22D-4580-8763-03D54020EC0E}"/>
                </a:ext>
              </a:extLst>
            </p:cNvPr>
            <p:cNvSpPr/>
            <p:nvPr/>
          </p:nvSpPr>
          <p:spPr>
            <a:xfrm>
              <a:off x="1802696" y="5167345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7E8FF5-1D7D-4227-8094-F7767D0685EA}"/>
                </a:ext>
              </a:extLst>
            </p:cNvPr>
            <p:cNvSpPr/>
            <p:nvPr/>
          </p:nvSpPr>
          <p:spPr>
            <a:xfrm>
              <a:off x="2183098" y="5169267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F43DAF-22F3-4BB5-A922-44FB42D2AF09}"/>
                </a:ext>
              </a:extLst>
            </p:cNvPr>
            <p:cNvSpPr/>
            <p:nvPr/>
          </p:nvSpPr>
          <p:spPr>
            <a:xfrm>
              <a:off x="2183098" y="4790961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="1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196-C770-4053-9BA2-5235099B386F}"/>
              </a:ext>
            </a:extLst>
          </p:cNvPr>
          <p:cNvSpPr/>
          <p:nvPr/>
        </p:nvSpPr>
        <p:spPr>
          <a:xfrm>
            <a:off x="3963607" y="1973736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3200" dirty="0" err="1"/>
              <a:t>Ee</a:t>
            </a:r>
            <a:r>
              <a:rPr lang="en-ZA" sz="3200" dirty="0"/>
              <a:t>[AEAE]c[</a:t>
            </a:r>
            <a:r>
              <a:rPr lang="en-ZA" sz="3200" dirty="0" err="1"/>
              <a:t>EaEE</a:t>
            </a:r>
            <a:r>
              <a:rPr lang="en-ZA" sz="3200" dirty="0"/>
              <a:t>]</a:t>
            </a:r>
            <a:r>
              <a:rPr lang="en-ZA" sz="3200" dirty="0" err="1"/>
              <a:t>cEeAE</a:t>
            </a:r>
            <a:endParaRPr lang="en-ZA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9A4DE-0FE5-48F6-8BDE-24DDC2199758}"/>
              </a:ext>
            </a:extLst>
          </p:cNvPr>
          <p:cNvSpPr/>
          <p:nvPr/>
        </p:nvSpPr>
        <p:spPr>
          <a:xfrm>
            <a:off x="5644469" y="519025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BAF8F-6A91-4DAC-B52B-FAF452F1C649}"/>
              </a:ext>
            </a:extLst>
          </p:cNvPr>
          <p:cNvSpPr/>
          <p:nvPr/>
        </p:nvSpPr>
        <p:spPr>
          <a:xfrm>
            <a:off x="5652484" y="461057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E77B0-3334-46BA-A5AF-042732EE2EB5}"/>
              </a:ext>
            </a:extLst>
          </p:cNvPr>
          <p:cNvSpPr/>
          <p:nvPr/>
        </p:nvSpPr>
        <p:spPr>
          <a:xfrm>
            <a:off x="5344819" y="460251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46C78F-1CA9-4ABE-B5E6-0F8333D16F9B}"/>
              </a:ext>
            </a:extLst>
          </p:cNvPr>
          <p:cNvSpPr/>
          <p:nvPr/>
        </p:nvSpPr>
        <p:spPr>
          <a:xfrm>
            <a:off x="5059593" y="460251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2BC60B-6B3A-4540-B5EE-7026141D5BDD}"/>
              </a:ext>
            </a:extLst>
          </p:cNvPr>
          <p:cNvSpPr/>
          <p:nvPr/>
        </p:nvSpPr>
        <p:spPr>
          <a:xfrm>
            <a:off x="5059593" y="5187386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A9E019-E23B-46AB-BC2F-2D9EA806D8BF}"/>
              </a:ext>
            </a:extLst>
          </p:cNvPr>
          <p:cNvSpPr/>
          <p:nvPr/>
        </p:nvSpPr>
        <p:spPr>
          <a:xfrm>
            <a:off x="6229333" y="4593092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160D3F-0161-46D4-B54B-B2004A81A4F3}"/>
              </a:ext>
            </a:extLst>
          </p:cNvPr>
          <p:cNvSpPr/>
          <p:nvPr/>
        </p:nvSpPr>
        <p:spPr>
          <a:xfrm>
            <a:off x="6229333" y="401615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C28F44-1568-489C-9DD1-3B69C485176A}"/>
              </a:ext>
            </a:extLst>
          </p:cNvPr>
          <p:cNvSpPr/>
          <p:nvPr/>
        </p:nvSpPr>
        <p:spPr>
          <a:xfrm>
            <a:off x="6229333" y="3425496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6AA6DB-329D-48AB-B8A4-EA8516B3D67C}"/>
              </a:ext>
            </a:extLst>
          </p:cNvPr>
          <p:cNvSpPr/>
          <p:nvPr/>
        </p:nvSpPr>
        <p:spPr>
          <a:xfrm>
            <a:off x="6239031" y="284708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EFA2BB-4D0F-4B95-A7EB-E11C01CFC742}"/>
              </a:ext>
            </a:extLst>
          </p:cNvPr>
          <p:cNvSpPr/>
          <p:nvPr/>
        </p:nvSpPr>
        <p:spPr>
          <a:xfrm>
            <a:off x="6814195" y="402382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D40B9C-B716-4F68-8C1D-5BB1E4196DED}"/>
              </a:ext>
            </a:extLst>
          </p:cNvPr>
          <p:cNvSpPr/>
          <p:nvPr/>
        </p:nvSpPr>
        <p:spPr>
          <a:xfrm>
            <a:off x="6808919" y="460251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1606A2-B7E1-418D-B1B7-37EBCB9CB3C3}"/>
              </a:ext>
            </a:extLst>
          </p:cNvPr>
          <p:cNvSpPr/>
          <p:nvPr/>
        </p:nvSpPr>
        <p:spPr>
          <a:xfrm>
            <a:off x="5045432" y="490005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37B388-D256-4678-9547-E9376E3B6D91}"/>
              </a:ext>
            </a:extLst>
          </p:cNvPr>
          <p:cNvSpPr/>
          <p:nvPr/>
        </p:nvSpPr>
        <p:spPr>
          <a:xfrm rot="16200000">
            <a:off x="5069317" y="532654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C9A546-CD37-4EE1-9BAD-52A051757B8B}"/>
              </a:ext>
            </a:extLst>
          </p:cNvPr>
          <p:cNvSpPr/>
          <p:nvPr/>
        </p:nvSpPr>
        <p:spPr>
          <a:xfrm>
            <a:off x="5516056" y="457870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]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2BB4D-423A-4CBB-8463-9AC0B2570918}"/>
              </a:ext>
            </a:extLst>
          </p:cNvPr>
          <p:cNvSpPr/>
          <p:nvPr/>
        </p:nvSpPr>
        <p:spPr>
          <a:xfrm>
            <a:off x="5942027" y="4291236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0DBA-3F86-404A-AC54-18DD681BF882}"/>
              </a:ext>
            </a:extLst>
          </p:cNvPr>
          <p:cNvSpPr/>
          <p:nvPr/>
        </p:nvSpPr>
        <p:spPr>
          <a:xfrm>
            <a:off x="6235745" y="370636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8BAD2B-0327-4B8B-A1B4-8068E7AC34CF}"/>
              </a:ext>
            </a:extLst>
          </p:cNvPr>
          <p:cNvSpPr/>
          <p:nvPr/>
        </p:nvSpPr>
        <p:spPr>
          <a:xfrm rot="5400000">
            <a:off x="6283948" y="271654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F9DC83-8145-4D15-BDDF-107ED5A6FC61}"/>
              </a:ext>
            </a:extLst>
          </p:cNvPr>
          <p:cNvSpPr/>
          <p:nvPr/>
        </p:nvSpPr>
        <p:spPr>
          <a:xfrm rot="16200000">
            <a:off x="6242076" y="413726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3A8319-227D-4026-A593-F96863933240}"/>
              </a:ext>
            </a:extLst>
          </p:cNvPr>
          <p:cNvSpPr/>
          <p:nvPr/>
        </p:nvSpPr>
        <p:spPr>
          <a:xfrm>
            <a:off x="5942027" y="457210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BC1F1E-5D7C-4D42-A292-7FDA2646CB30}"/>
              </a:ext>
            </a:extLst>
          </p:cNvPr>
          <p:cNvSpPr/>
          <p:nvPr/>
        </p:nvSpPr>
        <p:spPr>
          <a:xfrm>
            <a:off x="6803791" y="432192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Z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2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DE0A-C3F8-41EE-8682-663C16FD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Interpretation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6D9C-30B5-4968-8884-4821A3B0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interpretation as list of coordinates initialized at [0, 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74D40-54F2-4BD5-9EEE-499E56D52606}"/>
              </a:ext>
            </a:extLst>
          </p:cNvPr>
          <p:cNvSpPr/>
          <p:nvPr/>
        </p:nvSpPr>
        <p:spPr>
          <a:xfrm>
            <a:off x="4127270" y="2994446"/>
            <a:ext cx="465223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3200" dirty="0" err="1"/>
              <a:t>Ee</a:t>
            </a:r>
            <a:r>
              <a:rPr lang="en-ZA" sz="3200" dirty="0"/>
              <a:t>[AEAE]c[</a:t>
            </a:r>
            <a:r>
              <a:rPr lang="en-ZA" sz="3200" dirty="0" err="1"/>
              <a:t>EaEE</a:t>
            </a:r>
            <a:r>
              <a:rPr lang="en-ZA" sz="3200" dirty="0"/>
              <a:t>]</a:t>
            </a:r>
            <a:r>
              <a:rPr lang="en-ZA" sz="3200" dirty="0" err="1"/>
              <a:t>cEeAE</a:t>
            </a:r>
            <a:endParaRPr lang="en-ZA" sz="3200" dirty="0"/>
          </a:p>
          <a:p>
            <a:pPr algn="ctr"/>
            <a:endParaRPr lang="en-ZA" sz="3200" dirty="0"/>
          </a:p>
          <a:p>
            <a:pPr algn="ctr"/>
            <a:r>
              <a:rPr lang="en-ZA" sz="3200" dirty="0"/>
              <a:t>[[0, 0], [-1, 1], [-1, 0], [1, 2],</a:t>
            </a:r>
          </a:p>
          <a:p>
            <a:pPr algn="ctr"/>
            <a:r>
              <a:rPr lang="en-ZA" sz="3200" dirty="0"/>
              <a:t>[1, 3], [1, 4], [1, 1], [2, 2]]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B49344-DB6F-48A1-8A75-209E8DA5CAFC}"/>
              </a:ext>
            </a:extLst>
          </p:cNvPr>
          <p:cNvGrpSpPr/>
          <p:nvPr/>
        </p:nvGrpSpPr>
        <p:grpSpPr>
          <a:xfrm>
            <a:off x="1202918" y="2994446"/>
            <a:ext cx="2339490" cy="2933245"/>
            <a:chOff x="1041880" y="4025598"/>
            <a:chExt cx="1521627" cy="1907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1639A-50F2-4D8D-AF58-7A730DB62AB8}"/>
                </a:ext>
              </a:extLst>
            </p:cNvPr>
            <p:cNvSpPr/>
            <p:nvPr/>
          </p:nvSpPr>
          <p:spPr>
            <a:xfrm>
              <a:off x="1422289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F5EE0B-DFA3-49A5-8BB1-ABE16DC91695}"/>
                </a:ext>
              </a:extLst>
            </p:cNvPr>
            <p:cNvSpPr/>
            <p:nvPr/>
          </p:nvSpPr>
          <p:spPr>
            <a:xfrm>
              <a:off x="1422271" y="5168747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F2BC9F-8DEE-4AF3-A693-113BB8755951}"/>
                </a:ext>
              </a:extLst>
            </p:cNvPr>
            <p:cNvSpPr/>
            <p:nvPr/>
          </p:nvSpPr>
          <p:spPr>
            <a:xfrm>
              <a:off x="1041880" y="5168747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8A84BB-1C56-4E9A-93AA-7AD1B3318E6D}"/>
                </a:ext>
              </a:extLst>
            </p:cNvPr>
            <p:cNvSpPr/>
            <p:nvPr/>
          </p:nvSpPr>
          <p:spPr>
            <a:xfrm>
              <a:off x="1041880" y="5553000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206265-BD88-428F-8B21-F78FDEA39508}"/>
                </a:ext>
              </a:extLst>
            </p:cNvPr>
            <p:cNvSpPr/>
            <p:nvPr/>
          </p:nvSpPr>
          <p:spPr>
            <a:xfrm>
              <a:off x="1802698" y="478833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C40408-BE6B-43F3-BD98-E7E9DAF7768F}"/>
                </a:ext>
              </a:extLst>
            </p:cNvPr>
            <p:cNvSpPr/>
            <p:nvPr/>
          </p:nvSpPr>
          <p:spPr>
            <a:xfrm>
              <a:off x="1802697" y="4407929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31783F-2E2A-4411-9139-B98D2F04D97B}"/>
                </a:ext>
              </a:extLst>
            </p:cNvPr>
            <p:cNvSpPr/>
            <p:nvPr/>
          </p:nvSpPr>
          <p:spPr>
            <a:xfrm>
              <a:off x="1802696" y="4025598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544BDB-4828-4282-9808-B34744A26243}"/>
                </a:ext>
              </a:extLst>
            </p:cNvPr>
            <p:cNvSpPr/>
            <p:nvPr/>
          </p:nvSpPr>
          <p:spPr>
            <a:xfrm>
              <a:off x="1802662" y="5169139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CB407-BA58-4483-A096-06430F46F12D}"/>
                </a:ext>
              </a:extLst>
            </p:cNvPr>
            <p:cNvSpPr/>
            <p:nvPr/>
          </p:nvSpPr>
          <p:spPr>
            <a:xfrm>
              <a:off x="2183098" y="5165688"/>
              <a:ext cx="380409" cy="3804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6A48B8-3458-45F0-89F5-C7F40F5004B5}"/>
                </a:ext>
              </a:extLst>
            </p:cNvPr>
            <p:cNvSpPr/>
            <p:nvPr/>
          </p:nvSpPr>
          <p:spPr>
            <a:xfrm>
              <a:off x="2183098" y="4790064"/>
              <a:ext cx="380409" cy="3804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41922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C3B6-1DD6-41A6-8F90-13C482AB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BB62-67DE-4C4D-864A-1E88FD2E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Generate shape</a:t>
            </a:r>
          </a:p>
          <a:p>
            <a:pPr lvl="2"/>
            <a:r>
              <a:rPr lang="en-US" dirty="0"/>
              <a:t>Limited iterations linked to available elements</a:t>
            </a:r>
          </a:p>
          <a:p>
            <a:pPr lvl="1"/>
            <a:r>
              <a:rPr lang="en-US" dirty="0"/>
              <a:t>Align to bottom left of grid</a:t>
            </a:r>
          </a:p>
          <a:p>
            <a:pPr lvl="2"/>
            <a:r>
              <a:rPr lang="en-US" dirty="0"/>
              <a:t>Normalize coordinates</a:t>
            </a:r>
          </a:p>
          <a:p>
            <a:pPr lvl="1"/>
            <a:r>
              <a:rPr lang="en-US" dirty="0"/>
              <a:t>Consider only two axis of symmetry setups or none</a:t>
            </a:r>
          </a:p>
          <a:p>
            <a:pPr lvl="2"/>
            <a:r>
              <a:rPr lang="en-US" dirty="0"/>
              <a:t>Both horizontal and vertical</a:t>
            </a:r>
          </a:p>
          <a:p>
            <a:pPr lvl="2"/>
            <a:r>
              <a:rPr lang="en-US" dirty="0"/>
              <a:t>Negative diagonal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8768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1709-BAB8-44D9-8196-3A37F50C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40F0-D4C0-4710-8189-FD13E63C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L-system</a:t>
            </a:r>
          </a:p>
          <a:p>
            <a:pPr lvl="2"/>
            <a:r>
              <a:rPr lang="en-US" dirty="0"/>
              <a:t>Rules</a:t>
            </a:r>
          </a:p>
          <a:p>
            <a:pPr lvl="2"/>
            <a:r>
              <a:rPr lang="en-US" dirty="0"/>
              <a:t>Axiom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Axis of symmetry</a:t>
            </a:r>
          </a:p>
          <a:p>
            <a:pPr lvl="3"/>
            <a:r>
              <a:rPr lang="en-US" dirty="0"/>
              <a:t>Direction of symmetry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83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F71-AE60-4BD8-8304-3887C17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35F-390F-4358-89EB-D6B248AF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access</a:t>
            </a:r>
          </a:p>
          <a:p>
            <a:pPr lvl="1"/>
            <a:r>
              <a:rPr lang="en-US" dirty="0"/>
              <a:t>Safety report</a:t>
            </a:r>
          </a:p>
          <a:p>
            <a:pPr lvl="2"/>
            <a:r>
              <a:rPr lang="en-US" dirty="0"/>
              <a:t>Sanitary products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Card access</a:t>
            </a:r>
          </a:p>
        </p:txBody>
      </p:sp>
    </p:spTree>
    <p:extLst>
      <p:ext uri="{BB962C8B-B14F-4D97-AF65-F5344CB8AC3E}">
        <p14:creationId xmlns:p14="http://schemas.microsoft.com/office/powerpoint/2010/main" val="133932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B2AE-30EA-4DC7-AC42-C5FDA37F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928AD6-8FC9-418B-9F1C-3B69E3216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45186"/>
              </p:ext>
            </p:extLst>
          </p:nvPr>
        </p:nvGraphicFramePr>
        <p:xfrm>
          <a:off x="1202919" y="2008822"/>
          <a:ext cx="9784079" cy="37540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0793">
                  <a:extLst>
                    <a:ext uri="{9D8B030D-6E8A-4147-A177-3AD203B41FA5}">
                      <a16:colId xmlns:a16="http://schemas.microsoft.com/office/drawing/2014/main" val="2021239780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val="780717794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50000797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2094193795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331452398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1381702930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834626959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943337228"/>
                    </a:ext>
                  </a:extLst>
                </a:gridCol>
                <a:gridCol w="1068322">
                  <a:extLst>
                    <a:ext uri="{9D8B030D-6E8A-4147-A177-3AD203B41FA5}">
                      <a16:colId xmlns:a16="http://schemas.microsoft.com/office/drawing/2014/main" val="872181374"/>
                    </a:ext>
                  </a:extLst>
                </a:gridCol>
              </a:tblGrid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Origin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Number of elements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Horizontal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Vertical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Both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+ Diagonal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- Diagonal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Both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211873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Centre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Odd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27781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Bottom Left Corner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Odd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75585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Centre Bottom Horizontal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Odd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67366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Central Four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Even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4021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Bottom Left Corner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Even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Overlap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00183"/>
                  </a:ext>
                </a:extLst>
              </a:tr>
              <a:tr h="53628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Central Bottom Two Horizontal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Even</a:t>
                      </a:r>
                      <a:endParaRPr lang="en-ZA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Free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Restricted</a:t>
                      </a:r>
                      <a:endParaRPr lang="en-ZA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6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8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8564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343313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549071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</p:cNvCxnSpPr>
          <p:nvPr/>
        </p:nvCxnSpPr>
        <p:spPr>
          <a:xfrm flipV="1">
            <a:off x="1202919" y="2041452"/>
            <a:ext cx="4114799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359782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71154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51500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260319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445D9-2B5E-4F48-BC5A-E06058E171F3}"/>
              </a:ext>
            </a:extLst>
          </p:cNvPr>
          <p:cNvCxnSpPr>
            <a:cxnSpLocks/>
          </p:cNvCxnSpPr>
          <p:nvPr/>
        </p:nvCxnSpPr>
        <p:spPr>
          <a:xfrm flipH="1"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8B8CA-CA6F-46B3-AC02-E0937B40BE2B}"/>
              </a:ext>
            </a:extLst>
          </p:cNvPr>
          <p:cNvCxnSpPr>
            <a:cxnSpLocks/>
          </p:cNvCxnSpPr>
          <p:nvPr/>
        </p:nvCxnSpPr>
        <p:spPr>
          <a:xfrm>
            <a:off x="6874283" y="2041452"/>
            <a:ext cx="4112716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8945-7B44-48B9-AC34-ABEE2CA4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Centre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5BA0A4-BA95-4C5A-8157-C5C536726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2636"/>
              </p:ext>
            </p:extLst>
          </p:nvPr>
        </p:nvGraphicFramePr>
        <p:xfrm>
          <a:off x="4037559" y="2011680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07F-6982-43C2-B7A0-0BCD959C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– Bottom Left Corner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F5E76-62DF-4D4A-AB05-EB7A895A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147395"/>
              </p:ext>
            </p:extLst>
          </p:nvPr>
        </p:nvGraphicFramePr>
        <p:xfrm>
          <a:off x="1202919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50F4A-C838-4A5B-80B7-84EAD16C72B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02919" y="4098852"/>
            <a:ext cx="41148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0989FD-2415-43C1-8AA5-67DCEF94E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543348"/>
              </p:ext>
            </p:extLst>
          </p:nvPr>
        </p:nvGraphicFramePr>
        <p:xfrm>
          <a:off x="6874283" y="2041452"/>
          <a:ext cx="411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6497169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447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223533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821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2148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6500" dirty="0"/>
                    </a:p>
                  </a:txBody>
                  <a:tcPr marL="351827" marR="351827" marT="175914" marB="175914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84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338468-98DB-4BE0-A87A-FDC3C063F16A}"/>
              </a:ext>
            </a:extLst>
          </p:cNvPr>
          <p:cNvCxnSpPr>
            <a:cxnSpLocks/>
          </p:cNvCxnSpPr>
          <p:nvPr/>
        </p:nvCxnSpPr>
        <p:spPr>
          <a:xfrm>
            <a:off x="8931683" y="2041452"/>
            <a:ext cx="0" cy="411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8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457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Corbel</vt:lpstr>
      <vt:lpstr>Wingdings</vt:lpstr>
      <vt:lpstr>Banded</vt:lpstr>
      <vt:lpstr>Meeting 29/06/2020</vt:lpstr>
      <vt:lpstr>L-Systems</vt:lpstr>
      <vt:lpstr>Initial Grid</vt:lpstr>
      <vt:lpstr>L-Systems</vt:lpstr>
      <vt:lpstr>ODD – Centre</vt:lpstr>
      <vt:lpstr>ODD – Centre</vt:lpstr>
      <vt:lpstr>ODD – Centre</vt:lpstr>
      <vt:lpstr>ODD – Centre</vt:lpstr>
      <vt:lpstr>ODD – Bottom Left Corner</vt:lpstr>
      <vt:lpstr>ODD – Bottom Left Corner</vt:lpstr>
      <vt:lpstr>ODD – Bottom Left Corner</vt:lpstr>
      <vt:lpstr>ODD – Bottom Left Corner</vt:lpstr>
      <vt:lpstr>ODD – Centre Bottom Horizontal</vt:lpstr>
      <vt:lpstr>ODD – Centre Bottom Horizontal</vt:lpstr>
      <vt:lpstr>ODD – Centre Bottom Horizontal</vt:lpstr>
      <vt:lpstr>ODD – Centre Bottom Horizontal</vt:lpstr>
      <vt:lpstr>Odd Number Of Elements</vt:lpstr>
      <vt:lpstr>Even – Central Four</vt:lpstr>
      <vt:lpstr>Even – Central Four</vt:lpstr>
      <vt:lpstr>Even – Central Four</vt:lpstr>
      <vt:lpstr>Even – Central Four</vt:lpstr>
      <vt:lpstr>Even – Bottom Left Corner</vt:lpstr>
      <vt:lpstr>Even – Bottom Left Corner</vt:lpstr>
      <vt:lpstr>Even – Bottom Left Corner</vt:lpstr>
      <vt:lpstr>Even – Bottom Left Corner</vt:lpstr>
      <vt:lpstr>Even – Central Bottom Two Horizontal</vt:lpstr>
      <vt:lpstr>Even – Central Bottom Two Horizontal</vt:lpstr>
      <vt:lpstr>Even – Central Bottom Two Horizontal</vt:lpstr>
      <vt:lpstr>Even – Central Bottom Two Horizontal</vt:lpstr>
      <vt:lpstr>Even Number Of Elements</vt:lpstr>
      <vt:lpstr>Vocabulary</vt:lpstr>
      <vt:lpstr>Vocabulary Interpretation</vt:lpstr>
      <vt:lpstr>Vocabulary Interpretation</vt:lpstr>
      <vt:lpstr>Vocabulary Interpretation</vt:lpstr>
      <vt:lpstr>L-Systems</vt:lpstr>
      <vt:lpstr>L-Systems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23/06/2020</dc:title>
  <dc:creator>Conradie, NT, Mnr [19673418@sun.ac.za]</dc:creator>
  <cp:lastModifiedBy>Conradie, NT, Mnr [19673418@sun.ac.za]</cp:lastModifiedBy>
  <cp:revision>34</cp:revision>
  <dcterms:created xsi:type="dcterms:W3CDTF">2020-06-19T13:06:29Z</dcterms:created>
  <dcterms:modified xsi:type="dcterms:W3CDTF">2020-06-29T09:29:45Z</dcterms:modified>
</cp:coreProperties>
</file>