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80" r:id="rId3"/>
    <p:sldId id="293" r:id="rId4"/>
    <p:sldId id="260" r:id="rId5"/>
    <p:sldId id="294" r:id="rId6"/>
    <p:sldId id="295" r:id="rId7"/>
    <p:sldId id="279" r:id="rId8"/>
    <p:sldId id="296" r:id="rId9"/>
    <p:sldId id="298" r:id="rId10"/>
    <p:sldId id="299" r:id="rId11"/>
    <p:sldId id="301" r:id="rId12"/>
    <p:sldId id="30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2020-07-06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16249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2020-07-06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85537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4D37D77-59F4-4F40-A7D2-FD1165658DD5}" type="datetimeFigureOut">
              <a:rPr lang="en-ZA" smtClean="0"/>
              <a:t>2020-07-06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4798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2020-07-06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1182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D37D77-59F4-4F40-A7D2-FD1165658DD5}" type="datetimeFigureOut">
              <a:rPr lang="en-ZA" smtClean="0"/>
              <a:t>2020-07-06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28988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2020-07-06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88122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2020-07-06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18687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2020-07-06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0011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2020-07-06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3940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2020-07-06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0258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2020-07-06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09159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E4D37D77-59F4-4F40-A7D2-FD1165658DD5}" type="datetimeFigureOut">
              <a:rPr lang="en-ZA" smtClean="0"/>
              <a:t>2020-07-06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33409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76226-0D96-4277-84D6-EC7C0BDAC7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Meeting 06/07/2020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A51CB3-505E-484F-A532-FB24B5BB86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Naudé</a:t>
            </a:r>
            <a:r>
              <a:rPr lang="en-US" dirty="0"/>
              <a:t> Conradie</a:t>
            </a:r>
          </a:p>
          <a:p>
            <a:r>
              <a:rPr lang="en-US" dirty="0"/>
              <a:t>19673418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03448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8D139-11B2-4949-A04F-21BABEF39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L-System Mirroring/Rotation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E3366-158C-4607-813A-7D7C2A322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binary grid is resized to fit within the internal space</a:t>
            </a:r>
          </a:p>
          <a:p>
            <a:pPr lvl="1"/>
            <a:r>
              <a:rPr lang="en-US" dirty="0"/>
              <a:t>Excess is cut off</a:t>
            </a:r>
          </a:p>
          <a:p>
            <a:pPr lvl="1"/>
            <a:r>
              <a:rPr lang="en-US" dirty="0"/>
              <a:t>Lack is padded with zeroes</a:t>
            </a:r>
          </a:p>
          <a:p>
            <a:r>
              <a:rPr lang="en-US" dirty="0"/>
              <a:t>Mirroring</a:t>
            </a:r>
          </a:p>
          <a:p>
            <a:pPr lvl="1"/>
            <a:r>
              <a:rPr lang="en-US" dirty="0"/>
              <a:t>Negative diagonal</a:t>
            </a:r>
          </a:p>
          <a:p>
            <a:pPr lvl="2"/>
            <a:r>
              <a:rPr lang="en-US" dirty="0"/>
              <a:t>Works perfectly</a:t>
            </a:r>
          </a:p>
          <a:p>
            <a:pPr lvl="1"/>
            <a:r>
              <a:rPr lang="en-US" dirty="0"/>
              <a:t>Horizontal and vertical</a:t>
            </a:r>
          </a:p>
          <a:p>
            <a:pPr lvl="2"/>
            <a:r>
              <a:rPr lang="en-US" dirty="0"/>
              <a:t>Need to account for overlap</a:t>
            </a:r>
          </a:p>
        </p:txBody>
      </p:sp>
    </p:spTree>
    <p:extLst>
      <p:ext uri="{BB962C8B-B14F-4D97-AF65-F5344CB8AC3E}">
        <p14:creationId xmlns:p14="http://schemas.microsoft.com/office/powerpoint/2010/main" val="1104734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8D139-11B2-4949-A04F-21BABEF39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L-System Mirroring/Rotation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E3366-158C-4607-813A-7D7C2A322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Rotation</a:t>
            </a:r>
          </a:p>
          <a:p>
            <a:pPr lvl="1"/>
            <a:r>
              <a:rPr lang="en-US" dirty="0"/>
              <a:t>Negative diagonal</a:t>
            </a:r>
          </a:p>
          <a:p>
            <a:pPr lvl="2"/>
            <a:r>
              <a:rPr lang="en-US" dirty="0"/>
              <a:t>Working</a:t>
            </a:r>
          </a:p>
          <a:p>
            <a:pPr lvl="2"/>
            <a:r>
              <a:rPr lang="en-US" dirty="0"/>
              <a:t>Diagonal is taken from original</a:t>
            </a:r>
          </a:p>
          <a:p>
            <a:pPr lvl="1"/>
            <a:r>
              <a:rPr lang="en-US" dirty="0"/>
              <a:t>Horizontal and vertical</a:t>
            </a:r>
          </a:p>
        </p:txBody>
      </p:sp>
    </p:spTree>
    <p:extLst>
      <p:ext uri="{BB962C8B-B14F-4D97-AF65-F5344CB8AC3E}">
        <p14:creationId xmlns:p14="http://schemas.microsoft.com/office/powerpoint/2010/main" val="18014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75C80-9EE2-47A9-B122-02B191E72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L-System Mirroring/Rotation</a:t>
            </a:r>
            <a:endParaRPr lang="en-ZA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956573-3A1D-4D0B-B8BE-447177073A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531661"/>
              </p:ext>
            </p:extLst>
          </p:nvPr>
        </p:nvGraphicFramePr>
        <p:xfrm>
          <a:off x="1202919" y="2011680"/>
          <a:ext cx="3429000" cy="342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64971696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2284476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5522353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1145545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423471967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98219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22148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849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16276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876716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D008CAC-0BCF-4F8E-BE69-BD29228B20B3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2917419" y="2011680"/>
            <a:ext cx="0" cy="342900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CB86E6F-D64B-4EA2-A38B-4ACAF57BFDB5}"/>
              </a:ext>
            </a:extLst>
          </p:cNvPr>
          <p:cNvCxnSpPr>
            <a:cxnSpLocks/>
            <a:stCxn id="4" idx="3"/>
            <a:endCxn id="4" idx="1"/>
          </p:cNvCxnSpPr>
          <p:nvPr/>
        </p:nvCxnSpPr>
        <p:spPr>
          <a:xfrm flipH="1">
            <a:off x="1202919" y="3726180"/>
            <a:ext cx="3429000" cy="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F801438A-9688-4E97-BCBB-13662A4D6E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4884674"/>
              </p:ext>
            </p:extLst>
          </p:nvPr>
        </p:nvGraphicFramePr>
        <p:xfrm>
          <a:off x="7560083" y="2011680"/>
          <a:ext cx="3429000" cy="342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64971696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2284476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5522353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1145545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423471967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98219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22148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849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16276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876716"/>
                  </a:ext>
                </a:extLst>
              </a:tr>
            </a:tbl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A81FF5F-B16B-4B1A-9FFD-47E20A9ECF8D}"/>
              </a:ext>
            </a:extLst>
          </p:cNvPr>
          <p:cNvCxnSpPr>
            <a:cxnSpLocks/>
            <a:stCxn id="12" idx="0"/>
            <a:endCxn id="12" idx="2"/>
          </p:cNvCxnSpPr>
          <p:nvPr/>
        </p:nvCxnSpPr>
        <p:spPr>
          <a:xfrm>
            <a:off x="9274583" y="2011680"/>
            <a:ext cx="0" cy="342900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62080B-32D7-4837-B439-6BB36BFFD3CF}"/>
              </a:ext>
            </a:extLst>
          </p:cNvPr>
          <p:cNvCxnSpPr>
            <a:cxnSpLocks/>
            <a:stCxn id="12" idx="3"/>
            <a:endCxn id="12" idx="1"/>
          </p:cNvCxnSpPr>
          <p:nvPr/>
        </p:nvCxnSpPr>
        <p:spPr>
          <a:xfrm flipH="1">
            <a:off x="7560083" y="3726180"/>
            <a:ext cx="3429000" cy="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114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48AF4-5F0B-4184-98DC-7AE0350CC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L-System Vocabulary</a:t>
            </a:r>
            <a:endParaRPr lang="en-Z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5AB8E04-3162-4F16-9383-168FF58D8D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8263456"/>
              </p:ext>
            </p:extLst>
          </p:nvPr>
        </p:nvGraphicFramePr>
        <p:xfrm>
          <a:off x="1202918" y="2014536"/>
          <a:ext cx="9784080" cy="35461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5733">
                  <a:extLst>
                    <a:ext uri="{9D8B030D-6E8A-4147-A177-3AD203B41FA5}">
                      <a16:colId xmlns:a16="http://schemas.microsoft.com/office/drawing/2014/main" val="2375495979"/>
                    </a:ext>
                  </a:extLst>
                </a:gridCol>
                <a:gridCol w="8488347">
                  <a:extLst>
                    <a:ext uri="{9D8B030D-6E8A-4147-A177-3AD203B41FA5}">
                      <a16:colId xmlns:a16="http://schemas.microsoft.com/office/drawing/2014/main" val="2125878834"/>
                    </a:ext>
                  </a:extLst>
                </a:gridCol>
              </a:tblGrid>
              <a:tr h="506587">
                <a:tc>
                  <a:txBody>
                    <a:bodyPr/>
                    <a:lstStyle/>
                    <a:p>
                      <a:pPr algn="ctr" fontAlgn="b"/>
                      <a:r>
                        <a:rPr lang="en-ZA" sz="2000" b="1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Symbol</a:t>
                      </a:r>
                      <a:endParaRPr lang="en-ZA" sz="2000" b="1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2000" b="1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Translation</a:t>
                      </a:r>
                      <a:endParaRPr lang="en-ZA" sz="2000" b="1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330466"/>
                  </a:ext>
                </a:extLst>
              </a:tr>
              <a:tr h="506587">
                <a:tc>
                  <a:txBody>
                    <a:bodyPr/>
                    <a:lstStyle/>
                    <a:p>
                      <a:pPr algn="ctr" fontAlgn="b"/>
                      <a:r>
                        <a:rPr lang="en-ZA" sz="20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F</a:t>
                      </a:r>
                      <a:endParaRPr lang="en-ZA" sz="2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Create an element at the current position and increment the position</a:t>
                      </a:r>
                      <a:endParaRPr lang="en-ZA" sz="2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486962"/>
                  </a:ext>
                </a:extLst>
              </a:tr>
              <a:tr h="506587">
                <a:tc>
                  <a:txBody>
                    <a:bodyPr/>
                    <a:lstStyle/>
                    <a:p>
                      <a:pPr algn="ctr" fontAlgn="b"/>
                      <a:r>
                        <a:rPr lang="en-ZA" sz="20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f</a:t>
                      </a:r>
                      <a:endParaRPr lang="en-ZA" sz="2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20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Increment the position</a:t>
                      </a:r>
                      <a:endParaRPr lang="en-ZA" sz="2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544808"/>
                  </a:ext>
                </a:extLst>
              </a:tr>
              <a:tr h="5065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  <a:endParaRPr lang="en-ZA" sz="2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Rotate the current direction by 90 degrees counterclockwise</a:t>
                      </a:r>
                      <a:endParaRPr lang="en-ZA" sz="2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760718"/>
                  </a:ext>
                </a:extLst>
              </a:tr>
              <a:tr h="5065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ZA" sz="2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Rotate the current direction by 90 degrees clockwise</a:t>
                      </a:r>
                      <a:endParaRPr lang="en-ZA" sz="2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761522"/>
                  </a:ext>
                </a:extLst>
              </a:tr>
              <a:tr h="506587">
                <a:tc>
                  <a:txBody>
                    <a:bodyPr/>
                    <a:lstStyle/>
                    <a:p>
                      <a:pPr algn="ctr" fontAlgn="b"/>
                      <a:r>
                        <a:rPr lang="en-ZA" sz="20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[</a:t>
                      </a:r>
                      <a:endParaRPr lang="en-ZA" sz="2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20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Push the current position</a:t>
                      </a:r>
                      <a:endParaRPr lang="en-ZA" sz="2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469269"/>
                  </a:ext>
                </a:extLst>
              </a:tr>
              <a:tr h="506587">
                <a:tc>
                  <a:txBody>
                    <a:bodyPr/>
                    <a:lstStyle/>
                    <a:p>
                      <a:pPr algn="ctr" fontAlgn="b"/>
                      <a:r>
                        <a:rPr lang="en-ZA" sz="20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]</a:t>
                      </a:r>
                      <a:endParaRPr lang="en-ZA" sz="2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Pop to the previously pushed position</a:t>
                      </a:r>
                      <a:endParaRPr lang="en-ZA" sz="2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97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042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F9F5EB8-AB42-47FD-8F4A-176C0A4B1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758F27-EB0A-4675-AACF-0CD47C9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CD7C8-D139-4207-9B27-72C3312B2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5304675"/>
            <a:ext cx="10905065" cy="6626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2800" spc="150">
                <a:solidFill>
                  <a:schemeClr val="tx2"/>
                </a:solidFill>
              </a:rPr>
              <a:t>L-system Pipeline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DF506A-FD4E-4BBC-A10A-DEB94F9BA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732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0CE458-3405-4D93-9550-5A90A556F8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733" y="2227590"/>
            <a:ext cx="11548531" cy="125527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571FB1B-4FFC-43D6-8121-390B3A44E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3369"/>
            <a:ext cx="12192000" cy="484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521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EF216-6CD5-434F-9E75-444F8A6C9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L-System Generation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23058-4B91-4CF9-B2A8-764335779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</a:t>
            </a:r>
          </a:p>
          <a:p>
            <a:pPr lvl="1"/>
            <a:r>
              <a:rPr lang="en-US" dirty="0"/>
              <a:t>Vocabulary</a:t>
            </a:r>
          </a:p>
          <a:p>
            <a:pPr lvl="1"/>
            <a:r>
              <a:rPr lang="en-US" dirty="0"/>
              <a:t>Character limit of a rule</a:t>
            </a:r>
          </a:p>
          <a:p>
            <a:pPr lvl="1"/>
            <a:r>
              <a:rPr lang="en-US" dirty="0"/>
              <a:t>Number of rules</a:t>
            </a:r>
          </a:p>
          <a:p>
            <a:pPr lvl="1"/>
            <a:r>
              <a:rPr lang="en-US" dirty="0"/>
              <a:t>The number of iterations</a:t>
            </a:r>
          </a:p>
          <a:p>
            <a:r>
              <a:rPr lang="en-US" dirty="0"/>
              <a:t>Axiom</a:t>
            </a:r>
          </a:p>
          <a:p>
            <a:pPr lvl="1"/>
            <a:r>
              <a:rPr lang="en-US" dirty="0"/>
              <a:t>Defined as the first letter in the vocabulary</a:t>
            </a:r>
          </a:p>
          <a:p>
            <a:pPr lvl="2"/>
            <a:r>
              <a:rPr lang="en-US" dirty="0"/>
              <a:t>F -&gt; Draw an element</a:t>
            </a:r>
          </a:p>
        </p:txBody>
      </p:sp>
    </p:spTree>
    <p:extLst>
      <p:ext uri="{BB962C8B-B14F-4D97-AF65-F5344CB8AC3E}">
        <p14:creationId xmlns:p14="http://schemas.microsoft.com/office/powerpoint/2010/main" val="1985133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EF216-6CD5-434F-9E75-444F8A6C9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L-System Generation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23058-4B91-4CF9-B2A8-764335779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Rules</a:t>
            </a:r>
          </a:p>
          <a:p>
            <a:pPr lvl="1"/>
            <a:r>
              <a:rPr lang="en-US" dirty="0"/>
              <a:t>First rule</a:t>
            </a:r>
          </a:p>
          <a:p>
            <a:pPr lvl="2"/>
            <a:r>
              <a:rPr lang="en-US" dirty="0"/>
              <a:t>Always applied to the axiom</a:t>
            </a:r>
          </a:p>
          <a:p>
            <a:pPr lvl="2"/>
            <a:r>
              <a:rPr lang="en-US" dirty="0"/>
              <a:t>Must contain the axiom within the transformation</a:t>
            </a:r>
          </a:p>
          <a:p>
            <a:pPr lvl="1"/>
            <a:r>
              <a:rPr lang="en-US" dirty="0"/>
              <a:t>Other rules</a:t>
            </a:r>
          </a:p>
          <a:p>
            <a:pPr lvl="2"/>
            <a:r>
              <a:rPr lang="en-US" dirty="0"/>
              <a:t>Must apply to unique characters</a:t>
            </a:r>
          </a:p>
          <a:p>
            <a:pPr lvl="2"/>
            <a:r>
              <a:rPr lang="en-US" dirty="0"/>
              <a:t>Transformations must be unique</a:t>
            </a:r>
          </a:p>
        </p:txBody>
      </p:sp>
    </p:spTree>
    <p:extLst>
      <p:ext uri="{BB962C8B-B14F-4D97-AF65-F5344CB8AC3E}">
        <p14:creationId xmlns:p14="http://schemas.microsoft.com/office/powerpoint/2010/main" val="4136363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EF216-6CD5-434F-9E75-444F8A6C9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L-System Generation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23058-4B91-4CF9-B2A8-764335779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do:</a:t>
            </a:r>
          </a:p>
          <a:p>
            <a:pPr lvl="1"/>
            <a:r>
              <a:rPr lang="en-US" dirty="0"/>
              <a:t>Allow ranges of character limits and number of rules for generation of large numbers of L-systems</a:t>
            </a:r>
          </a:p>
          <a:p>
            <a:pPr lvl="1"/>
            <a:r>
              <a:rPr lang="en-US" dirty="0"/>
              <a:t>Check for meaningless character combinations in rules</a:t>
            </a:r>
          </a:p>
          <a:p>
            <a:pPr lvl="2"/>
            <a:r>
              <a:rPr lang="en-US" dirty="0"/>
              <a:t>[]</a:t>
            </a:r>
          </a:p>
          <a:p>
            <a:pPr lvl="2"/>
            <a:r>
              <a:rPr lang="en-US" dirty="0"/>
              <a:t>++++</a:t>
            </a:r>
          </a:p>
          <a:p>
            <a:pPr lvl="2"/>
            <a:r>
              <a:rPr lang="en-US" dirty="0"/>
              <a:t>----</a:t>
            </a:r>
          </a:p>
          <a:p>
            <a:pPr lvl="2"/>
            <a:r>
              <a:rPr lang="en-US" dirty="0"/>
              <a:t>+-</a:t>
            </a:r>
          </a:p>
          <a:p>
            <a:pPr lvl="2"/>
            <a:r>
              <a:rPr lang="en-US" dirty="0"/>
              <a:t>-+</a:t>
            </a:r>
          </a:p>
          <a:p>
            <a:pPr lvl="2"/>
            <a:r>
              <a:rPr lang="en-US" dirty="0"/>
              <a:t>Before or after character limit is applied?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123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FAE1F-EE22-4C06-9545-C21163CA9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L-system Interpretation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17A3D-503E-4286-A490-B7D9C108E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L-System word interpreted as a list of coordinates</a:t>
            </a:r>
          </a:p>
          <a:p>
            <a:endParaRPr lang="en-US" dirty="0"/>
          </a:p>
          <a:p>
            <a:endParaRPr lang="en-ZA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FB915E0-F19F-4A9B-9ED6-CDB61C8CE88E}"/>
              </a:ext>
            </a:extLst>
          </p:cNvPr>
          <p:cNvGrpSpPr/>
          <p:nvPr/>
        </p:nvGrpSpPr>
        <p:grpSpPr>
          <a:xfrm>
            <a:off x="4876014" y="2739311"/>
            <a:ext cx="2423762" cy="2933245"/>
            <a:chOff x="4876014" y="2739311"/>
            <a:chExt cx="2423762" cy="293324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FDA9893-7D87-43BE-8ADD-C3D1DF072B43}"/>
                </a:ext>
              </a:extLst>
            </p:cNvPr>
            <p:cNvGrpSpPr/>
            <p:nvPr/>
          </p:nvGrpSpPr>
          <p:grpSpPr>
            <a:xfrm>
              <a:off x="4925211" y="2739311"/>
              <a:ext cx="2339490" cy="2933245"/>
              <a:chOff x="1041880" y="4025598"/>
              <a:chExt cx="1521627" cy="1907811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C3A31E0-2674-4BDC-A451-B10EBB2E3425}"/>
                  </a:ext>
                </a:extLst>
              </p:cNvPr>
              <p:cNvSpPr/>
              <p:nvPr/>
            </p:nvSpPr>
            <p:spPr>
              <a:xfrm>
                <a:off x="1422289" y="5553000"/>
                <a:ext cx="380409" cy="380409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5607C89-8619-4911-8DF2-EA1D3542A2C8}"/>
                  </a:ext>
                </a:extLst>
              </p:cNvPr>
              <p:cNvSpPr/>
              <p:nvPr/>
            </p:nvSpPr>
            <p:spPr>
              <a:xfrm>
                <a:off x="1422271" y="5168747"/>
                <a:ext cx="380409" cy="38040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762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6D8A19A-F0AB-4355-8D59-2B89915C1C0B}"/>
                  </a:ext>
                </a:extLst>
              </p:cNvPr>
              <p:cNvSpPr/>
              <p:nvPr/>
            </p:nvSpPr>
            <p:spPr>
              <a:xfrm>
                <a:off x="1041880" y="5168747"/>
                <a:ext cx="380409" cy="380409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955DD3A-4FC7-4AE0-A097-2AA3717E6990}"/>
                  </a:ext>
                </a:extLst>
              </p:cNvPr>
              <p:cNvSpPr/>
              <p:nvPr/>
            </p:nvSpPr>
            <p:spPr>
              <a:xfrm>
                <a:off x="1041880" y="5553000"/>
                <a:ext cx="380409" cy="380409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5CE8970-A700-4BF5-90B3-5FB23004E191}"/>
                  </a:ext>
                </a:extLst>
              </p:cNvPr>
              <p:cNvSpPr/>
              <p:nvPr/>
            </p:nvSpPr>
            <p:spPr>
              <a:xfrm>
                <a:off x="1802698" y="4788338"/>
                <a:ext cx="380409" cy="380409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140288C-EEAB-445B-8C38-0F58BF538218}"/>
                  </a:ext>
                </a:extLst>
              </p:cNvPr>
              <p:cNvSpPr/>
              <p:nvPr/>
            </p:nvSpPr>
            <p:spPr>
              <a:xfrm>
                <a:off x="1802697" y="4407929"/>
                <a:ext cx="380409" cy="380409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93D8E3B-0ECA-4579-BC73-3484FA257076}"/>
                  </a:ext>
                </a:extLst>
              </p:cNvPr>
              <p:cNvSpPr/>
              <p:nvPr/>
            </p:nvSpPr>
            <p:spPr>
              <a:xfrm>
                <a:off x="1802696" y="4025598"/>
                <a:ext cx="380409" cy="380409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34BF02A-F4B4-4F3A-94C9-FBEFCA5F8A16}"/>
                  </a:ext>
                </a:extLst>
              </p:cNvPr>
              <p:cNvSpPr/>
              <p:nvPr/>
            </p:nvSpPr>
            <p:spPr>
              <a:xfrm>
                <a:off x="1802662" y="5169139"/>
                <a:ext cx="380409" cy="380409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D3F016C-976F-429F-AF92-31AFADE28E94}"/>
                  </a:ext>
                </a:extLst>
              </p:cNvPr>
              <p:cNvSpPr/>
              <p:nvPr/>
            </p:nvSpPr>
            <p:spPr>
              <a:xfrm>
                <a:off x="2183098" y="5165688"/>
                <a:ext cx="380409" cy="38040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762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60FC2AE-BF04-4223-9EE3-A2E25765356E}"/>
                  </a:ext>
                </a:extLst>
              </p:cNvPr>
              <p:cNvSpPr/>
              <p:nvPr/>
            </p:nvSpPr>
            <p:spPr>
              <a:xfrm>
                <a:off x="2183098" y="4790064"/>
                <a:ext cx="380409" cy="380409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46F7534-6016-488A-862F-A000FC540693}"/>
                </a:ext>
              </a:extLst>
            </p:cNvPr>
            <p:cNvSpPr/>
            <p:nvPr/>
          </p:nvSpPr>
          <p:spPr>
            <a:xfrm>
              <a:off x="5492156" y="5195452"/>
              <a:ext cx="6206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(0,0)</a:t>
              </a:r>
              <a:endParaRPr lang="en-ZA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34D1207-E856-40D3-947A-AE30B93E1B09}"/>
                </a:ext>
              </a:extLst>
            </p:cNvPr>
            <p:cNvSpPr/>
            <p:nvPr/>
          </p:nvSpPr>
          <p:spPr>
            <a:xfrm>
              <a:off x="4885015" y="5195452"/>
              <a:ext cx="6832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(-1,0)</a:t>
              </a:r>
              <a:endParaRPr lang="en-ZA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C2C23FD-B66B-4146-8105-656E07F29E1E}"/>
                </a:ext>
              </a:extLst>
            </p:cNvPr>
            <p:cNvSpPr/>
            <p:nvPr/>
          </p:nvSpPr>
          <p:spPr>
            <a:xfrm>
              <a:off x="4876014" y="4599963"/>
              <a:ext cx="6687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(-1,1)</a:t>
              </a:r>
              <a:endParaRPr lang="en-ZA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00ECE4-8B4A-4263-BE23-D0E8424101CB}"/>
                </a:ext>
              </a:extLst>
            </p:cNvPr>
            <p:cNvSpPr/>
            <p:nvPr/>
          </p:nvSpPr>
          <p:spPr>
            <a:xfrm>
              <a:off x="6091445" y="4610321"/>
              <a:ext cx="5918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(1,1)</a:t>
              </a:r>
              <a:endParaRPr lang="en-ZA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01AAAEC-F5A8-4083-B53C-DD57BEADDCEF}"/>
                </a:ext>
              </a:extLst>
            </p:cNvPr>
            <p:cNvSpPr/>
            <p:nvPr/>
          </p:nvSpPr>
          <p:spPr>
            <a:xfrm>
              <a:off x="6091445" y="4031011"/>
              <a:ext cx="6062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(1,2)</a:t>
              </a:r>
              <a:endParaRPr lang="en-ZA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F81DCB5-1A37-4EE9-B590-F11D07784508}"/>
                </a:ext>
              </a:extLst>
            </p:cNvPr>
            <p:cNvSpPr/>
            <p:nvPr/>
          </p:nvSpPr>
          <p:spPr>
            <a:xfrm>
              <a:off x="6084526" y="3438402"/>
              <a:ext cx="5918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(1,3)</a:t>
              </a:r>
              <a:endParaRPr lang="en-ZA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2B311E7-D286-42A2-8477-019A5337F0AF}"/>
                </a:ext>
              </a:extLst>
            </p:cNvPr>
            <p:cNvSpPr/>
            <p:nvPr/>
          </p:nvSpPr>
          <p:spPr>
            <a:xfrm>
              <a:off x="6112839" y="2860883"/>
              <a:ext cx="6062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(1,4)</a:t>
              </a:r>
              <a:endParaRPr lang="en-ZA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0750B07-49F1-4B5D-AF7A-148321AEDA63}"/>
                </a:ext>
              </a:extLst>
            </p:cNvPr>
            <p:cNvSpPr/>
            <p:nvPr/>
          </p:nvSpPr>
          <p:spPr>
            <a:xfrm>
              <a:off x="6679093" y="4023278"/>
              <a:ext cx="6206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(2,2)</a:t>
              </a:r>
              <a:endParaRPr lang="en-ZA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536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FAE1F-EE22-4C06-9545-C21163CA9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L-system Interpretation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17A3D-503E-4286-A490-B7D9C108E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Coordinates are normalized to (0,0)</a:t>
            </a:r>
          </a:p>
          <a:p>
            <a:pPr lvl="1"/>
            <a:r>
              <a:rPr lang="en-US" dirty="0"/>
              <a:t>Shifted to the bottom left</a:t>
            </a:r>
          </a:p>
          <a:p>
            <a:endParaRPr lang="en-US" dirty="0"/>
          </a:p>
          <a:p>
            <a:endParaRPr lang="en-ZA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FB915E0-F19F-4A9B-9ED6-CDB61C8CE88E}"/>
              </a:ext>
            </a:extLst>
          </p:cNvPr>
          <p:cNvGrpSpPr/>
          <p:nvPr/>
        </p:nvGrpSpPr>
        <p:grpSpPr>
          <a:xfrm>
            <a:off x="4925169" y="2739311"/>
            <a:ext cx="2360180" cy="2933245"/>
            <a:chOff x="4925169" y="2739311"/>
            <a:chExt cx="2360180" cy="293324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FDA9893-7D87-43BE-8ADD-C3D1DF072B43}"/>
                </a:ext>
              </a:extLst>
            </p:cNvPr>
            <p:cNvGrpSpPr/>
            <p:nvPr/>
          </p:nvGrpSpPr>
          <p:grpSpPr>
            <a:xfrm>
              <a:off x="4925211" y="2739311"/>
              <a:ext cx="2339490" cy="2933245"/>
              <a:chOff x="1041880" y="4025598"/>
              <a:chExt cx="1521627" cy="1907811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C3A31E0-2674-4BDC-A451-B10EBB2E3425}"/>
                  </a:ext>
                </a:extLst>
              </p:cNvPr>
              <p:cNvSpPr/>
              <p:nvPr/>
            </p:nvSpPr>
            <p:spPr>
              <a:xfrm>
                <a:off x="1422289" y="5553000"/>
                <a:ext cx="380409" cy="380409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5607C89-8619-4911-8DF2-EA1D3542A2C8}"/>
                  </a:ext>
                </a:extLst>
              </p:cNvPr>
              <p:cNvSpPr/>
              <p:nvPr/>
            </p:nvSpPr>
            <p:spPr>
              <a:xfrm>
                <a:off x="1422271" y="5168747"/>
                <a:ext cx="380409" cy="38040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762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6D8A19A-F0AB-4355-8D59-2B89915C1C0B}"/>
                  </a:ext>
                </a:extLst>
              </p:cNvPr>
              <p:cNvSpPr/>
              <p:nvPr/>
            </p:nvSpPr>
            <p:spPr>
              <a:xfrm>
                <a:off x="1041880" y="5168747"/>
                <a:ext cx="380409" cy="380409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955DD3A-4FC7-4AE0-A097-2AA3717E6990}"/>
                  </a:ext>
                </a:extLst>
              </p:cNvPr>
              <p:cNvSpPr/>
              <p:nvPr/>
            </p:nvSpPr>
            <p:spPr>
              <a:xfrm>
                <a:off x="1041880" y="5553000"/>
                <a:ext cx="380409" cy="380409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5CE8970-A700-4BF5-90B3-5FB23004E191}"/>
                  </a:ext>
                </a:extLst>
              </p:cNvPr>
              <p:cNvSpPr/>
              <p:nvPr/>
            </p:nvSpPr>
            <p:spPr>
              <a:xfrm>
                <a:off x="1802698" y="4788338"/>
                <a:ext cx="380409" cy="380409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140288C-EEAB-445B-8C38-0F58BF538218}"/>
                  </a:ext>
                </a:extLst>
              </p:cNvPr>
              <p:cNvSpPr/>
              <p:nvPr/>
            </p:nvSpPr>
            <p:spPr>
              <a:xfrm>
                <a:off x="1802697" y="4407929"/>
                <a:ext cx="380409" cy="380409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93D8E3B-0ECA-4579-BC73-3484FA257076}"/>
                  </a:ext>
                </a:extLst>
              </p:cNvPr>
              <p:cNvSpPr/>
              <p:nvPr/>
            </p:nvSpPr>
            <p:spPr>
              <a:xfrm>
                <a:off x="1802696" y="4025598"/>
                <a:ext cx="380409" cy="380409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34BF02A-F4B4-4F3A-94C9-FBEFCA5F8A16}"/>
                  </a:ext>
                </a:extLst>
              </p:cNvPr>
              <p:cNvSpPr/>
              <p:nvPr/>
            </p:nvSpPr>
            <p:spPr>
              <a:xfrm>
                <a:off x="1802662" y="5169139"/>
                <a:ext cx="380409" cy="380409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D3F016C-976F-429F-AF92-31AFADE28E94}"/>
                  </a:ext>
                </a:extLst>
              </p:cNvPr>
              <p:cNvSpPr/>
              <p:nvPr/>
            </p:nvSpPr>
            <p:spPr>
              <a:xfrm>
                <a:off x="2183098" y="5165688"/>
                <a:ext cx="380409" cy="38040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762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60FC2AE-BF04-4223-9EE3-A2E25765356E}"/>
                  </a:ext>
                </a:extLst>
              </p:cNvPr>
              <p:cNvSpPr/>
              <p:nvPr/>
            </p:nvSpPr>
            <p:spPr>
              <a:xfrm>
                <a:off x="2183098" y="4790064"/>
                <a:ext cx="380409" cy="380409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46F7534-6016-488A-862F-A000FC540693}"/>
                </a:ext>
              </a:extLst>
            </p:cNvPr>
            <p:cNvSpPr/>
            <p:nvPr/>
          </p:nvSpPr>
          <p:spPr>
            <a:xfrm>
              <a:off x="5492156" y="5195452"/>
              <a:ext cx="6062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(1,0)</a:t>
              </a:r>
              <a:endParaRPr lang="en-ZA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34D1207-E856-40D3-947A-AE30B93E1B09}"/>
                </a:ext>
              </a:extLst>
            </p:cNvPr>
            <p:cNvSpPr/>
            <p:nvPr/>
          </p:nvSpPr>
          <p:spPr>
            <a:xfrm>
              <a:off x="4925169" y="5195452"/>
              <a:ext cx="6206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(0,0)</a:t>
              </a:r>
              <a:endParaRPr lang="en-ZA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C2C23FD-B66B-4146-8105-656E07F29E1E}"/>
                </a:ext>
              </a:extLst>
            </p:cNvPr>
            <p:cNvSpPr/>
            <p:nvPr/>
          </p:nvSpPr>
          <p:spPr>
            <a:xfrm>
              <a:off x="4925169" y="4599963"/>
              <a:ext cx="6062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(0,1)</a:t>
              </a:r>
              <a:endParaRPr lang="en-ZA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00ECE4-8B4A-4263-BE23-D0E8424101CB}"/>
                </a:ext>
              </a:extLst>
            </p:cNvPr>
            <p:cNvSpPr/>
            <p:nvPr/>
          </p:nvSpPr>
          <p:spPr>
            <a:xfrm>
              <a:off x="6091445" y="4610321"/>
              <a:ext cx="6062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(2,1)</a:t>
              </a:r>
              <a:endParaRPr lang="en-ZA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01AAAEC-F5A8-4083-B53C-DD57BEADDCEF}"/>
                </a:ext>
              </a:extLst>
            </p:cNvPr>
            <p:cNvSpPr/>
            <p:nvPr/>
          </p:nvSpPr>
          <p:spPr>
            <a:xfrm>
              <a:off x="6091445" y="4031011"/>
              <a:ext cx="6206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(2,2)</a:t>
              </a:r>
              <a:endParaRPr lang="en-ZA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F81DCB5-1A37-4EE9-B590-F11D07784508}"/>
                </a:ext>
              </a:extLst>
            </p:cNvPr>
            <p:cNvSpPr/>
            <p:nvPr/>
          </p:nvSpPr>
          <p:spPr>
            <a:xfrm>
              <a:off x="6084526" y="3438402"/>
              <a:ext cx="6062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(2,3)</a:t>
              </a:r>
              <a:endParaRPr lang="en-ZA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2B311E7-D286-42A2-8477-019A5337F0AF}"/>
                </a:ext>
              </a:extLst>
            </p:cNvPr>
            <p:cNvSpPr/>
            <p:nvPr/>
          </p:nvSpPr>
          <p:spPr>
            <a:xfrm>
              <a:off x="6112839" y="2860883"/>
              <a:ext cx="6206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(2,4)</a:t>
              </a:r>
              <a:endParaRPr lang="en-ZA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0750B07-49F1-4B5D-AF7A-148321AEDA63}"/>
                </a:ext>
              </a:extLst>
            </p:cNvPr>
            <p:cNvSpPr/>
            <p:nvPr/>
          </p:nvSpPr>
          <p:spPr>
            <a:xfrm>
              <a:off x="6679093" y="4023278"/>
              <a:ext cx="6062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(3,2)</a:t>
              </a:r>
              <a:endParaRPr lang="en-ZA" dirty="0"/>
            </a:p>
          </p:txBody>
        </p:sp>
      </p:grpSp>
    </p:spTree>
    <p:extLst>
      <p:ext uri="{BB962C8B-B14F-4D97-AF65-F5344CB8AC3E}">
        <p14:creationId xmlns:p14="http://schemas.microsoft.com/office/powerpoint/2010/main" val="12900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FAE1F-EE22-4C06-9545-C21163CA9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L-system Interpretation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17A3D-503E-4286-A490-B7D9C108E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binary grid is generated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22C50D2-7183-4B24-A353-602A7AABEF76}"/>
              </a:ext>
            </a:extLst>
          </p:cNvPr>
          <p:cNvSpPr/>
          <p:nvPr/>
        </p:nvSpPr>
        <p:spPr>
          <a:xfrm>
            <a:off x="5160546" y="2683639"/>
            <a:ext cx="18688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0	0	1	0</a:t>
            </a:r>
          </a:p>
          <a:p>
            <a:pPr algn="ctr"/>
            <a:r>
              <a:rPr lang="en-US" sz="3600" dirty="0"/>
              <a:t>0	0	1	0</a:t>
            </a:r>
          </a:p>
          <a:p>
            <a:pPr algn="ctr"/>
            <a:r>
              <a:rPr lang="en-US" sz="3600" dirty="0"/>
              <a:t>0	0	1	1</a:t>
            </a:r>
          </a:p>
          <a:p>
            <a:pPr algn="ctr"/>
            <a:r>
              <a:rPr lang="en-US" sz="3600" dirty="0"/>
              <a:t>1	0	1	0</a:t>
            </a:r>
          </a:p>
          <a:p>
            <a:pPr algn="ctr"/>
            <a:r>
              <a:rPr lang="en-US" sz="3600" dirty="0"/>
              <a:t>1	1	0	0</a:t>
            </a:r>
            <a:endParaRPr lang="en-ZA" sz="3600" dirty="0"/>
          </a:p>
        </p:txBody>
      </p:sp>
    </p:spTree>
    <p:extLst>
      <p:ext uri="{BB962C8B-B14F-4D97-AF65-F5344CB8AC3E}">
        <p14:creationId xmlns:p14="http://schemas.microsoft.com/office/powerpoint/2010/main" val="20170717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327</Words>
  <Application>Microsoft Office PowerPoint</Application>
  <PresentationFormat>Widescreen</PresentationFormat>
  <Paragraphs>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Corbel</vt:lpstr>
      <vt:lpstr>Wingdings</vt:lpstr>
      <vt:lpstr>Banded</vt:lpstr>
      <vt:lpstr>Meeting 06/07/2020</vt:lpstr>
      <vt:lpstr>L-System Vocabulary</vt:lpstr>
      <vt:lpstr>L-system Pipeline</vt:lpstr>
      <vt:lpstr>L-System Generation</vt:lpstr>
      <vt:lpstr>L-System Generation</vt:lpstr>
      <vt:lpstr>L-System Generation</vt:lpstr>
      <vt:lpstr>L-system Interpretation</vt:lpstr>
      <vt:lpstr>L-system Interpretation</vt:lpstr>
      <vt:lpstr>L-system Interpretation</vt:lpstr>
      <vt:lpstr>L-System Mirroring/Rotation</vt:lpstr>
      <vt:lpstr>L-System Mirroring/Rotation</vt:lpstr>
      <vt:lpstr>L-System Mirroring/Rotation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06/07/2020</dc:title>
  <dc:creator>Conradie, NT, Mnr [19673418@sun.ac.za]</dc:creator>
  <cp:lastModifiedBy>Conradie, NT, Mnr [19673418@sun.ac.za]</cp:lastModifiedBy>
  <cp:revision>7</cp:revision>
  <dcterms:created xsi:type="dcterms:W3CDTF">2020-07-06T08:04:11Z</dcterms:created>
  <dcterms:modified xsi:type="dcterms:W3CDTF">2020-07-06T09:35:49Z</dcterms:modified>
</cp:coreProperties>
</file>