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13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05FC-8953-4F53-B880-B47ADF0BD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40E82-6C1B-44CE-8C44-7ED98C696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CC819-03E4-4429-93EB-F651663A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89A8-A488-4636-BC32-7CE25762FAAD}" type="datetimeFigureOut">
              <a:rPr lang="en-ZA" smtClean="0"/>
              <a:t>2020-01-30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2B0DE-9E17-4DFC-85E6-0EDA089DD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C8955-A579-4566-8E71-33C5F3F3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A2F6-4050-4CCF-AB27-25F6F0CE2C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101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1D30-D777-4C09-9934-6DAC20BE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99A69-6310-4F8F-83D0-4C626F6A6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353C5-DD8E-4573-8392-0C44CBBF6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89A8-A488-4636-BC32-7CE25762FAAD}" type="datetimeFigureOut">
              <a:rPr lang="en-ZA" smtClean="0"/>
              <a:t>2020-01-30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8D53D-E292-41F6-B7E9-2FF9FE638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FA5E3-03E9-4C89-BD33-DA2DA0CE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A2F6-4050-4CCF-AB27-25F6F0CE2C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5675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0D64BE-CC7D-436B-BCDC-6FC1083ACB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41D0D-631D-40CB-B2B1-7A0FFB765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09152-7CD0-41E6-B5B9-F395C8CB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89A8-A488-4636-BC32-7CE25762FAAD}" type="datetimeFigureOut">
              <a:rPr lang="en-ZA" smtClean="0"/>
              <a:t>2020-01-30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C7114-3847-4612-AE29-0D7B6334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52F92-706B-445F-A015-0D780925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A2F6-4050-4CCF-AB27-25F6F0CE2C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938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B7B5-581A-4AE2-919F-BA0F003D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41226-9964-4467-BE21-1A765CBC3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6CF31-5E36-4CB6-B971-C24D53E1F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89A8-A488-4636-BC32-7CE25762FAAD}" type="datetimeFigureOut">
              <a:rPr lang="en-ZA" smtClean="0"/>
              <a:t>2020-01-30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B1922-8ADA-450F-9111-875C96D36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C8B41-7D71-49C6-85A8-9FD9A3D7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A2F6-4050-4CCF-AB27-25F6F0CE2C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857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1D5A-1862-4576-94D3-4ADB90D5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87B89-D84E-4FD3-8065-35E584E67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0B9ED-81B8-4469-AB7E-D1283FD1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89A8-A488-4636-BC32-7CE25762FAAD}" type="datetimeFigureOut">
              <a:rPr lang="en-ZA" smtClean="0"/>
              <a:t>2020-01-30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8E76C-EA54-4BFB-B168-29027532B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74B5E-8FA8-4C15-8C89-10006704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A2F6-4050-4CCF-AB27-25F6F0CE2C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535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293A-AA55-4B5A-8834-ECC92179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5A593-DBB1-42F3-8E65-24CDA3C56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1BA4C-5D5B-4C23-A833-6B2B796BE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E1F6E-5C29-4B43-87C4-9557AB14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89A8-A488-4636-BC32-7CE25762FAAD}" type="datetimeFigureOut">
              <a:rPr lang="en-ZA" smtClean="0"/>
              <a:t>2020-01-30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43BAF-EF13-42D5-A7AD-14947F877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5B0D3-F0AB-4B48-A3E0-A4BFE804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A2F6-4050-4CCF-AB27-25F6F0CE2C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0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FAF9-32A5-4365-A1C0-59748AAD4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81AEE-75A8-43C7-9BCE-4CA2D0C24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B6829-B2B6-49B1-85C5-45879819C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C8289-05C7-4C78-8631-F31A8CDA4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D104C0-3E44-4509-8EC5-AF6533925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EC3AF4-A073-4E97-ACC3-C15F3BD3B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89A8-A488-4636-BC32-7CE25762FAAD}" type="datetimeFigureOut">
              <a:rPr lang="en-ZA" smtClean="0"/>
              <a:t>2020-01-30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0819B1-ECEB-452E-8878-44D2F25A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05157-19E3-4FBF-8065-2FE56747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A2F6-4050-4CCF-AB27-25F6F0CE2C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293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6AE6-23BC-4897-9227-339BE8EF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36AEF-581A-4F91-9210-EB9C14E5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89A8-A488-4636-BC32-7CE25762FAAD}" type="datetimeFigureOut">
              <a:rPr lang="en-ZA" smtClean="0"/>
              <a:t>2020-01-30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DF86E-161B-4BC1-AA85-76CC7408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A8E3A-3964-4361-925F-82AE1887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A2F6-4050-4CCF-AB27-25F6F0CE2C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8459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0A672A-E2FB-43DD-AB6E-689FE81D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89A8-A488-4636-BC32-7CE25762FAAD}" type="datetimeFigureOut">
              <a:rPr lang="en-ZA" smtClean="0"/>
              <a:t>2020-01-30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361129-0B4F-433F-9F89-F924E01D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32F4F-12DA-4905-A606-C197E4BE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A2F6-4050-4CCF-AB27-25F6F0CE2C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93DE-AD45-45CC-A69F-3D8A4A806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CF893-9D12-4F8C-B9F7-0C100E25B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3A8A0-90DC-4EEB-8C21-375850CA5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CD943-685D-40D8-936C-74E651B3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89A8-A488-4636-BC32-7CE25762FAAD}" type="datetimeFigureOut">
              <a:rPr lang="en-ZA" smtClean="0"/>
              <a:t>2020-01-30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3E1CE-EC36-491C-91DE-EEC5B1A2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E69E7-1CCA-4533-9168-01B04853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A2F6-4050-4CCF-AB27-25F6F0CE2C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9938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FA7B-4DB6-4BF5-9220-346342F9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03216B-BD2F-4489-97F4-070381165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F90E6-06C5-4C67-9919-4A4F7C09B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58DFC-D26F-4CCD-8F35-140323849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89A8-A488-4636-BC32-7CE25762FAAD}" type="datetimeFigureOut">
              <a:rPr lang="en-ZA" smtClean="0"/>
              <a:t>2020-01-30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635F7-7474-4306-8A63-B412AE31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9BC47-03BA-4908-8C6C-8B8070DE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A2F6-4050-4CCF-AB27-25F6F0CE2C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70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A96A2-6C40-40B8-B0AD-1CF7DE6BA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626E3-6482-41D7-A7CB-048BB5852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BA89-835D-46E2-8426-7909C59AE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789A8-A488-4636-BC32-7CE25762FAAD}" type="datetimeFigureOut">
              <a:rPr lang="en-ZA" smtClean="0"/>
              <a:t>2020-01-30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0B544-04B6-40E0-A086-EA8AA0484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1EC8E-1DB8-417B-8631-DCF485823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EA2F6-4050-4CCF-AB27-25F6F0CE2C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57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63EF5A9F-2AD0-4265-91A4-4F9EA3E077D0}"/>
              </a:ext>
            </a:extLst>
          </p:cNvPr>
          <p:cNvGrpSpPr/>
          <p:nvPr/>
        </p:nvGrpSpPr>
        <p:grpSpPr>
          <a:xfrm>
            <a:off x="4879975" y="44580"/>
            <a:ext cx="2432049" cy="6813420"/>
            <a:chOff x="5137151" y="-895220"/>
            <a:chExt cx="2432049" cy="681342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B86D2A7-C955-444F-8FE7-D68DDB49D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144" b="90016" l="9919" r="89919">
                          <a14:foregroundMark x1="35256" y1="10226" x2="43504" y2="5861"/>
                          <a14:foregroundMark x1="43504" y1="5861" x2="55418" y2="6184"/>
                          <a14:foregroundMark x1="55418" y1="6184" x2="60270" y2="9620"/>
                          <a14:foregroundMark x1="59030" y1="28213" x2="56981" y2="32538"/>
                          <a14:foregroundMark x1="41240" y1="90016" x2="60970" y2="89369"/>
                          <a14:foregroundMark x1="60970" y1="89369" x2="64528" y2="8965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41" t="4076" r="31975" b="8147"/>
            <a:stretch/>
          </p:blipFill>
          <p:spPr>
            <a:xfrm rot="185984">
              <a:off x="5137151" y="-101600"/>
              <a:ext cx="1917700" cy="6019800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6031BB2-2DAD-4FAD-9A89-7EFDAD398F12}"/>
                </a:ext>
              </a:extLst>
            </p:cNvPr>
            <p:cNvCxnSpPr/>
            <p:nvPr/>
          </p:nvCxnSpPr>
          <p:spPr>
            <a:xfrm>
              <a:off x="7480300" y="0"/>
              <a:ext cx="0" cy="58293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F46B36F-35BD-4153-842D-23053F6C3175}"/>
                </a:ext>
              </a:extLst>
            </p:cNvPr>
            <p:cNvCxnSpPr>
              <a:cxnSpLocks/>
            </p:cNvCxnSpPr>
            <p:nvPr/>
          </p:nvCxnSpPr>
          <p:spPr>
            <a:xfrm>
              <a:off x="6870700" y="2387600"/>
              <a:ext cx="0" cy="101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2DF3A4-EA1D-463A-BD77-CDDD07FCB40B}"/>
                </a:ext>
              </a:extLst>
            </p:cNvPr>
            <p:cNvCxnSpPr>
              <a:cxnSpLocks/>
            </p:cNvCxnSpPr>
            <p:nvPr/>
          </p:nvCxnSpPr>
          <p:spPr>
            <a:xfrm>
              <a:off x="6832600" y="0"/>
              <a:ext cx="736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5B963E-8414-4774-BBB0-98B0A0BA7560}"/>
                </a:ext>
              </a:extLst>
            </p:cNvPr>
            <p:cNvCxnSpPr>
              <a:cxnSpLocks/>
            </p:cNvCxnSpPr>
            <p:nvPr/>
          </p:nvCxnSpPr>
          <p:spPr>
            <a:xfrm>
              <a:off x="6832600" y="5829300"/>
              <a:ext cx="736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14DFF3-4C13-4289-89C7-F102984FD4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8400" y="3403600"/>
              <a:ext cx="736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48CE339-47F7-41EC-A167-8FDA443CB99C}"/>
                </a:ext>
              </a:extLst>
            </p:cNvPr>
            <p:cNvCxnSpPr>
              <a:cxnSpLocks/>
            </p:cNvCxnSpPr>
            <p:nvPr/>
          </p:nvCxnSpPr>
          <p:spPr>
            <a:xfrm>
              <a:off x="6248400" y="2387600"/>
              <a:ext cx="736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1F9875F-2D8F-4B02-ABF8-E5D8291B2B1E}"/>
                </a:ext>
              </a:extLst>
            </p:cNvPr>
            <p:cNvCxnSpPr>
              <a:cxnSpLocks/>
            </p:cNvCxnSpPr>
            <p:nvPr/>
          </p:nvCxnSpPr>
          <p:spPr>
            <a:xfrm>
              <a:off x="5511800" y="-584200"/>
              <a:ext cx="0" cy="584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E39D554-C795-4888-9525-149A23236102}"/>
                </a:ext>
              </a:extLst>
            </p:cNvPr>
            <p:cNvCxnSpPr>
              <a:cxnSpLocks/>
            </p:cNvCxnSpPr>
            <p:nvPr/>
          </p:nvCxnSpPr>
          <p:spPr>
            <a:xfrm>
              <a:off x="5511800" y="-533400"/>
              <a:ext cx="1320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E976254-4274-4C55-A101-20683671637F}"/>
                </a:ext>
              </a:extLst>
            </p:cNvPr>
            <p:cNvCxnSpPr>
              <a:cxnSpLocks/>
            </p:cNvCxnSpPr>
            <p:nvPr/>
          </p:nvCxnSpPr>
          <p:spPr>
            <a:xfrm>
              <a:off x="6832600" y="-584200"/>
              <a:ext cx="0" cy="584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CCAA5D4-99C7-4EBB-923E-35FB491DE988}"/>
                </a:ext>
              </a:extLst>
            </p:cNvPr>
            <p:cNvSpPr/>
            <p:nvPr/>
          </p:nvSpPr>
          <p:spPr>
            <a:xfrm rot="16200000">
              <a:off x="6856127" y="2729984"/>
              <a:ext cx="9044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r>
                <a:rPr lang="en-ZA" dirty="0">
                  <a:latin typeface="Calibri" panose="020F0502020204030204" pitchFamily="34" charset="0"/>
                  <a:cs typeface="Times New Roman" panose="02020603050405020304" pitchFamily="18" charset="0"/>
                </a:rPr>
                <a:t>10mm</a:t>
              </a:r>
              <a:endParaRPr lang="en-ZA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47EA88D-C668-449E-ADAD-5BE67A10E284}"/>
                </a:ext>
              </a:extLst>
            </p:cNvPr>
            <p:cNvSpPr/>
            <p:nvPr/>
          </p:nvSpPr>
          <p:spPr>
            <a:xfrm rot="16200000">
              <a:off x="6320093" y="2707759"/>
              <a:ext cx="7873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Times New Roman" panose="02020603050405020304" pitchFamily="18" charset="0"/>
                </a:rPr>
                <a:t>20mm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3F27DE3-5D73-4839-BE13-F6898B2D8014}"/>
                </a:ext>
              </a:extLst>
            </p:cNvPr>
            <p:cNvSpPr/>
            <p:nvPr/>
          </p:nvSpPr>
          <p:spPr>
            <a:xfrm>
              <a:off x="5778503" y="-895220"/>
              <a:ext cx="7873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Times New Roman" panose="02020603050405020304" pitchFamily="18" charset="0"/>
                </a:rPr>
                <a:t>25</a:t>
              </a:r>
              <a:r>
                <a:rPr lang="en-ZA" dirty="0">
                  <a:latin typeface="Calibri" panose="020F0502020204030204" pitchFamily="34" charset="0"/>
                  <a:cs typeface="Times New Roman" panose="02020603050405020304" pitchFamily="18" charset="0"/>
                </a:rPr>
                <a:t>mm</a:t>
              </a:r>
              <a:endParaRPr lang="en-ZA" dirty="0"/>
            </a:p>
          </p:txBody>
        </p:sp>
      </p:grpSp>
    </p:spTree>
    <p:extLst>
      <p:ext uri="{BB962C8B-B14F-4D97-AF65-F5344CB8AC3E}">
        <p14:creationId xmlns:p14="http://schemas.microsoft.com/office/powerpoint/2010/main" val="400125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FF174FA-9FA0-4FAC-ACE8-0BBE07BF95FD}"/>
              </a:ext>
            </a:extLst>
          </p:cNvPr>
          <p:cNvGrpSpPr/>
          <p:nvPr/>
        </p:nvGrpSpPr>
        <p:grpSpPr>
          <a:xfrm>
            <a:off x="4513943" y="0"/>
            <a:ext cx="4365254" cy="3164115"/>
            <a:chOff x="4513943" y="0"/>
            <a:chExt cx="4365254" cy="31641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827A362-401E-4D7F-82CA-B084B39D23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30152" y1="42343" x2="32606" y2="57778"/>
                          <a14:backgroundMark x1="32606" y1="57778" x2="36576" y2="62949"/>
                          <a14:backgroundMark x1="36576" y1="62949" x2="47455" y2="67919"/>
                          <a14:backgroundMark x1="62394" y1="32606" x2="64485" y2="40081"/>
                          <a14:backgroundMark x1="64485" y1="40081" x2="64909" y2="48040"/>
                          <a14:backgroundMark x1="64909" y1="48040" x2="59848" y2="61899"/>
                          <a14:backgroundMark x1="59848" y1="61899" x2="55455" y2="66747"/>
                          <a14:backgroundMark x1="55455" y1="66747" x2="55091" y2="66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00" t="21587" r="35397" b="32275"/>
            <a:stretch/>
          </p:blipFill>
          <p:spPr>
            <a:xfrm>
              <a:off x="4513943" y="0"/>
              <a:ext cx="3164114" cy="3164115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6E0267A-50AF-4C9C-84BD-0D9727828B3E}"/>
                </a:ext>
              </a:extLst>
            </p:cNvPr>
            <p:cNvCxnSpPr/>
            <p:nvPr/>
          </p:nvCxnSpPr>
          <p:spPr>
            <a:xfrm flipH="1" flipV="1">
              <a:off x="5109029" y="406400"/>
              <a:ext cx="986971" cy="812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09B8059-1E93-4F3E-B518-97BA972796A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219200"/>
              <a:ext cx="1110342" cy="914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CB01AA2-0C3C-49EB-8FEB-3871C9C0C64F}"/>
                </a:ext>
              </a:extLst>
            </p:cNvPr>
            <p:cNvCxnSpPr/>
            <p:nvPr/>
          </p:nvCxnSpPr>
          <p:spPr>
            <a:xfrm>
              <a:off x="7206342" y="2133600"/>
              <a:ext cx="1536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D0C885-8763-4328-9067-3E997D953414}"/>
                </a:ext>
              </a:extLst>
            </p:cNvPr>
            <p:cNvSpPr/>
            <p:nvPr/>
          </p:nvSpPr>
          <p:spPr>
            <a:xfrm>
              <a:off x="7969974" y="1764268"/>
              <a:ext cx="9092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Times New Roman" panose="02020603050405020304" pitchFamily="18" charset="0"/>
                </a:rPr>
                <a:t>ø30</a:t>
              </a:r>
              <a:r>
                <a:rPr lang="en-ZA" dirty="0">
                  <a:latin typeface="Calibri" panose="020F0502020204030204" pitchFamily="34" charset="0"/>
                  <a:cs typeface="Times New Roman" panose="02020603050405020304" pitchFamily="18" charset="0"/>
                </a:rPr>
                <a:t>mm</a:t>
              </a:r>
              <a:endParaRPr lang="en-ZA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114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Conradie, NT, Mnr [19673418@sun.ac.za]</dc:creator>
  <cp:lastModifiedBy>Conradie, NT, Mnr [19673418@sun.ac.za]</cp:lastModifiedBy>
  <cp:revision>3</cp:revision>
  <dcterms:created xsi:type="dcterms:W3CDTF">2020-01-30T08:36:55Z</dcterms:created>
  <dcterms:modified xsi:type="dcterms:W3CDTF">2020-01-30T09:34:24Z</dcterms:modified>
</cp:coreProperties>
</file>