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3E4C-77A7-45A9-9BF4-21B827105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888AC-36A2-48CD-8202-6F49BBC69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9B87-CD3A-4E87-9E7C-52A50657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2FDE-F879-4D1A-A61D-FF8F26EE0941}" type="datetimeFigureOut">
              <a:rPr lang="en-ZA" smtClean="0"/>
              <a:t>2020/11/03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AD66A-7924-4A03-8374-48222AC8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A249F-E32F-4925-959A-F7BC3CB9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C425-0515-49BA-9494-7880B200DC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313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F9D1-23B4-4FA4-A623-73038CA2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41044-FC46-4E0D-92E3-605F401D8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09D93-F20E-4E23-B2CE-D606F4D7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2FDE-F879-4D1A-A61D-FF8F26EE0941}" type="datetimeFigureOut">
              <a:rPr lang="en-ZA" smtClean="0"/>
              <a:t>2020/11/03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8733C-2B9C-4F13-9E98-AB16AE5D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46747-1BA0-4B5C-BCD2-22048A7C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C425-0515-49BA-9494-7880B200DC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478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5BD54-654B-4D45-8E43-900F75A02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F9E04-5B39-4FFC-B8E8-BE8FCFCEE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A30D3-3E3C-4BDE-9CFB-4009EF3C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2FDE-F879-4D1A-A61D-FF8F26EE0941}" type="datetimeFigureOut">
              <a:rPr lang="en-ZA" smtClean="0"/>
              <a:t>2020/11/03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AF5FB-9233-49CC-B4AB-71DA4860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F8714-B603-4298-84A9-17F8C917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C425-0515-49BA-9494-7880B200DC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48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C0CF-506F-4E14-9398-F9C44DC9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0724-7445-497C-B4AC-48BDB71A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466B5-4E5C-4713-83A3-B7CBDFDB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2FDE-F879-4D1A-A61D-FF8F26EE0941}" type="datetimeFigureOut">
              <a:rPr lang="en-ZA" smtClean="0"/>
              <a:t>2020/11/03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908E-4E4E-4359-B1D0-7EA5E90C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824E-F258-4F56-B555-9F42D64F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C425-0515-49BA-9494-7880B200DC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617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C6AC-9079-471B-95B6-9372AF05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A3C78-0673-44F6-A7E5-D6ED4B01F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FE09D-FFDC-47B1-8E2E-BB31AF3A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2FDE-F879-4D1A-A61D-FF8F26EE0941}" type="datetimeFigureOut">
              <a:rPr lang="en-ZA" smtClean="0"/>
              <a:t>2020/11/03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0530-6FB5-424F-BA99-8E032260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D8469-5A23-4D41-8E25-D841C779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C425-0515-49BA-9494-7880B200DC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50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4288-7436-444C-82C6-67436603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C59FF-4590-4638-9A10-4E519568C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4EAFE-4AA6-4823-A30E-EF7A18AEF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4F856-51B4-46E3-82BA-29990E75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2FDE-F879-4D1A-A61D-FF8F26EE0941}" type="datetimeFigureOut">
              <a:rPr lang="en-ZA" smtClean="0"/>
              <a:t>2020/11/03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A5A27-C15C-4B9D-B4F8-9F57D977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BCFB8-0580-4D77-8D20-4F9F0328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C425-0515-49BA-9494-7880B200DC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54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C76C-947A-4E1F-8D9A-0159A8A9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F227F-BFEB-4B8E-B3B9-666A2F10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DBBE3-423B-4E6C-8026-695CAA0BE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374C5-7B97-4D1E-A768-6A5B437CC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575BC-D267-49D8-849E-064180FB0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19B31-E20F-4A03-AC77-5361BFE0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2FDE-F879-4D1A-A61D-FF8F26EE0941}" type="datetimeFigureOut">
              <a:rPr lang="en-ZA" smtClean="0"/>
              <a:t>2020/11/03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CF424-BBF7-433A-AFAB-4BC0D0D7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749B3-3451-4245-BD08-16BF1E61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C425-0515-49BA-9494-7880B200DC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414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1940-055D-4EDA-8745-0C92BB78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D06A9-260E-4501-BF51-A8DABA5E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2FDE-F879-4D1A-A61D-FF8F26EE0941}" type="datetimeFigureOut">
              <a:rPr lang="en-ZA" smtClean="0"/>
              <a:t>2020/11/03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E1CDA-DEFB-4100-B395-61E478EB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E9132-46C4-4032-A3AE-20951BFC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C425-0515-49BA-9494-7880B200DC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88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0CF36-07A3-46E7-B72B-7E3334BB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2FDE-F879-4D1A-A61D-FF8F26EE0941}" type="datetimeFigureOut">
              <a:rPr lang="en-ZA" smtClean="0"/>
              <a:t>2020/11/03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0E39C-7D7D-42AA-85A9-8C267A76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35EFD-1032-4678-B6A3-0C71E513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C425-0515-49BA-9494-7880B200DC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293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66DF-FBAB-40AB-AF7A-02766D5D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ADF1-E56E-480C-A6D0-8456BF0C8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62BD3-B7AF-4778-880B-E8D2CB34B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AD233-7AF1-4545-9E28-273EC46F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2FDE-F879-4D1A-A61D-FF8F26EE0941}" type="datetimeFigureOut">
              <a:rPr lang="en-ZA" smtClean="0"/>
              <a:t>2020/11/03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71D7B-572C-4BCC-9A49-AF41F8DF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A419C-6755-4E70-ABE2-4686DDA5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C425-0515-49BA-9494-7880B200DC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381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9881-81CA-4C46-A56F-08278E09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A15FA-0DF1-4E52-AE90-330213264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E7723-7FD3-477E-A72D-D0CC92E17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CD4E1-4AD1-48E1-BAD3-1E181991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2FDE-F879-4D1A-A61D-FF8F26EE0941}" type="datetimeFigureOut">
              <a:rPr lang="en-ZA" smtClean="0"/>
              <a:t>2020/11/03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51428-DC1E-4057-9AD6-8FAEC83A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40D9-02FA-4B03-92CF-A4C586ED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C425-0515-49BA-9494-7880B200DC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363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54C9A-7764-4B85-8C01-DDF690F9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A37AD-67E0-432A-9B4F-89F8F477A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AA1F7-4434-4889-AD70-74F4EB455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C2FDE-F879-4D1A-A61D-FF8F26EE0941}" type="datetimeFigureOut">
              <a:rPr lang="en-ZA" smtClean="0"/>
              <a:t>2020/11/03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F3B3C-1271-4228-A901-2167CE4C9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478C1-68C9-4302-A4F5-850B7A56B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5C425-0515-49BA-9494-7880B200DC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550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.shutterstock.com/image-illustration/gradient-ombre-color-blend-abstract-260nw-1440883430.jpg">
            <a:extLst>
              <a:ext uri="{FF2B5EF4-FFF2-40B4-BE49-F238E27FC236}">
                <a16:creationId xmlns:a16="http://schemas.microsoft.com/office/drawing/2014/main" id="{6BD75F58-4050-44CA-8080-A61A775C6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42C38A-33CA-4473-B4DE-DBC651C16BD8}"/>
              </a:ext>
            </a:extLst>
          </p:cNvPr>
          <p:cNvSpPr txBox="1"/>
          <p:nvPr/>
        </p:nvSpPr>
        <p:spPr>
          <a:xfrm>
            <a:off x="-595255" y="-1277273"/>
            <a:ext cx="6691255" cy="2554545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  <a:scene3d>
              <a:camera prst="perspectiveHeroicExtremeLeftFacing"/>
              <a:lightRig rig="threePt" dir="t"/>
            </a:scene3d>
          </a:bodyPr>
          <a:lstStyle/>
          <a:p>
            <a:pPr algn="ctr"/>
            <a:r>
              <a:rPr lang="en-US" sz="6600" dirty="0" err="1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mic Sans MS" panose="030F0702030302020204" pitchFamily="66" charset="0"/>
              </a:rPr>
              <a:t>GRaphic</a:t>
            </a:r>
            <a:r>
              <a:rPr lang="en-US" sz="6600" dirty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mic Sans MS" panose="030F0702030302020204" pitchFamily="66" charset="0"/>
              </a:rPr>
              <a:t> </a:t>
            </a:r>
            <a:r>
              <a:rPr lang="en-US" sz="6600" dirty="0" err="1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mic Sans MS" panose="030F0702030302020204" pitchFamily="66" charset="0"/>
              </a:rPr>
              <a:t>DesigN</a:t>
            </a:r>
            <a:r>
              <a:rPr lang="en-US" sz="6600" dirty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mic Sans MS" panose="030F0702030302020204" pitchFamily="66" charset="0"/>
              </a:rPr>
              <a:t> </a:t>
            </a:r>
          </a:p>
          <a:p>
            <a:pPr algn="ctr"/>
            <a:endParaRPr lang="en-US" sz="28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  <a:reflection blurRad="6350" stA="55000" endA="300" endPos="45500" dir="5400000" sy="-100000" algn="bl" rotWithShape="0"/>
              </a:effectLst>
              <a:latin typeface="Comic Sans MS" panose="030F0702030302020204" pitchFamily="66" charset="0"/>
            </a:endParaRPr>
          </a:p>
          <a:p>
            <a:pPr algn="ctr"/>
            <a:r>
              <a:rPr lang="en-US" sz="6600" dirty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omic Sans MS" panose="030F0702030302020204" pitchFamily="66" charset="0"/>
              </a:rPr>
              <a:t>Is my Passion</a:t>
            </a:r>
            <a:endParaRPr lang="en-ZA" sz="6600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  <a:reflection blurRad="6350" stA="55000" endA="300" endPos="45500" dir="5400000" sy="-100000" algn="bl" rotWithShape="0"/>
              </a:effectLst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44AB8E-E87A-436C-8328-BB44F2235B4A}"/>
              </a:ext>
            </a:extLst>
          </p:cNvPr>
          <p:cNvSpPr txBox="1"/>
          <p:nvPr/>
        </p:nvSpPr>
        <p:spPr>
          <a:xfrm rot="21328947">
            <a:off x="6756665" y="346248"/>
            <a:ext cx="5099473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M. O. D</a:t>
            </a:r>
            <a:endParaRPr lang="en-ZA" sz="115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Black and white student working on a computer clipart. Commercial use GIF,  JPG, PNG, EPS, SVG, PDF clipart # 382697 | Graphics Factory">
            <a:extLst>
              <a:ext uri="{FF2B5EF4-FFF2-40B4-BE49-F238E27FC236}">
                <a16:creationId xmlns:a16="http://schemas.microsoft.com/office/drawing/2014/main" id="{522AE76A-D9C6-4D9C-AFFB-C4975CA50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976" y="2040020"/>
            <a:ext cx="2857500" cy="225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5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Conradie, NT, Mnr [19673418@sun.ac.za]</dc:creator>
  <cp:lastModifiedBy>Conradie, NT, Mnr [19673418@sun.ac.za]</cp:lastModifiedBy>
  <cp:revision>2</cp:revision>
  <dcterms:created xsi:type="dcterms:W3CDTF">2020-11-03T12:42:07Z</dcterms:created>
  <dcterms:modified xsi:type="dcterms:W3CDTF">2020-11-03T12:46:50Z</dcterms:modified>
</cp:coreProperties>
</file>