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26/10/2020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DDD2-37CA-4DF1-963C-F01C135D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Testing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C83D-86C2-49A6-8F27-A9F9070B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with Mr. Roux</a:t>
            </a:r>
          </a:p>
          <a:p>
            <a:r>
              <a:rPr lang="en-US" dirty="0"/>
              <a:t>Manufacturing</a:t>
            </a:r>
          </a:p>
          <a:p>
            <a:pPr lvl="1"/>
            <a:r>
              <a:rPr lang="en-US" dirty="0"/>
              <a:t>Meet with Ferdi </a:t>
            </a:r>
            <a:r>
              <a:rPr lang="en-US" dirty="0" err="1"/>
              <a:t>Zietsman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EE0B-2B09-452B-B84F-E7A2D9D3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8850-CDC4-4373-A216-34AC9A3B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November hand-in</a:t>
            </a:r>
          </a:p>
          <a:p>
            <a:pPr lvl="1"/>
            <a:r>
              <a:rPr lang="en-US" dirty="0"/>
              <a:t>Complete thesis</a:t>
            </a:r>
          </a:p>
          <a:p>
            <a:pPr lvl="2"/>
            <a:r>
              <a:rPr lang="en-US" dirty="0"/>
              <a:t>Revisions</a:t>
            </a:r>
          </a:p>
          <a:p>
            <a:pPr lvl="1"/>
            <a:r>
              <a:rPr lang="en-US" dirty="0"/>
              <a:t>Run more simulations</a:t>
            </a:r>
          </a:p>
          <a:p>
            <a:pPr lvl="1"/>
            <a:r>
              <a:rPr lang="en-US" dirty="0"/>
              <a:t>Practical tests</a:t>
            </a:r>
          </a:p>
        </p:txBody>
      </p:sp>
    </p:spTree>
    <p:extLst>
      <p:ext uri="{BB962C8B-B14F-4D97-AF65-F5344CB8AC3E}">
        <p14:creationId xmlns:p14="http://schemas.microsoft.com/office/powerpoint/2010/main" val="3860801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Meeting 26/10/2020</vt:lpstr>
      <vt:lpstr>Practical Testing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14/09/2020</dc:title>
  <dc:creator>Conradie, NT, Mnr [19673418@sun.ac.za]</dc:creator>
  <cp:lastModifiedBy>Conradie, NT, Mnr [19673418@sun.ac.za]</cp:lastModifiedBy>
  <cp:revision>18</cp:revision>
  <dcterms:created xsi:type="dcterms:W3CDTF">2020-09-19T12:17:12Z</dcterms:created>
  <dcterms:modified xsi:type="dcterms:W3CDTF">2020-11-01T14:49:38Z</dcterms:modified>
</cp:coreProperties>
</file>