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4" r:id="rId4"/>
    <p:sldId id="265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2020-02-24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24/02/2020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Run simulation in Marc </a:t>
            </a:r>
            <a:r>
              <a:rPr lang="en-US" dirty="0" err="1"/>
              <a:t>Mentat</a:t>
            </a:r>
            <a:endParaRPr lang="en-US" dirty="0"/>
          </a:p>
          <a:p>
            <a:r>
              <a:rPr lang="en-US" dirty="0" err="1"/>
              <a:t>Mentat</a:t>
            </a:r>
            <a:r>
              <a:rPr lang="en-US" dirty="0"/>
              <a:t> python modules working</a:t>
            </a:r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9A46497-D912-4531-A3CC-C9723D8B2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68" y="745236"/>
            <a:ext cx="989406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2DCA84-3F71-40E8-8AB5-48B7AD1A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0" y="745236"/>
            <a:ext cx="10788999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063-CD13-4D02-BE95-9D6F6185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3D0C-FA1D-4BEF-9D57-59FD7BFE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testing with Instron &amp; long travel extensometer today</a:t>
            </a:r>
          </a:p>
          <a:p>
            <a:r>
              <a:rPr lang="en-US" dirty="0"/>
              <a:t>Out of material for Mold Star 15</a:t>
            </a:r>
          </a:p>
        </p:txBody>
      </p:sp>
    </p:spTree>
    <p:extLst>
      <p:ext uri="{BB962C8B-B14F-4D97-AF65-F5344CB8AC3E}">
        <p14:creationId xmlns:p14="http://schemas.microsoft.com/office/powerpoint/2010/main" val="153974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713E-2E9D-43A3-8335-733A1CE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2F59-5E05-41AC-A550-6698D009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Quarterly report</a:t>
            </a:r>
          </a:p>
          <a:p>
            <a:pPr lvl="1"/>
            <a:r>
              <a:rPr lang="en-US" dirty="0"/>
              <a:t>Length</a:t>
            </a:r>
          </a:p>
          <a:p>
            <a:r>
              <a:rPr lang="en-US" dirty="0"/>
              <a:t>SACAM Conference</a:t>
            </a:r>
          </a:p>
          <a:p>
            <a:pPr lvl="1"/>
            <a:r>
              <a:rPr lang="en-US" dirty="0"/>
              <a:t>Paper </a:t>
            </a:r>
          </a:p>
          <a:p>
            <a:r>
              <a:rPr lang="en-US" dirty="0"/>
              <a:t>Keys</a:t>
            </a:r>
          </a:p>
          <a:p>
            <a:pPr lvl="1"/>
            <a:r>
              <a:rPr lang="en-US" dirty="0"/>
              <a:t>R35 per key * 6 = R210</a:t>
            </a:r>
          </a:p>
          <a:p>
            <a:pPr lvl="1"/>
            <a:r>
              <a:rPr lang="en-US" dirty="0"/>
              <a:t>Mr. </a:t>
            </a:r>
            <a:r>
              <a:rPr lang="en-US" dirty="0" err="1"/>
              <a:t>Zietsman</a:t>
            </a:r>
            <a:r>
              <a:rPr lang="en-US" dirty="0"/>
              <a:t> prefers not locking the door and using student cards</a:t>
            </a:r>
          </a:p>
          <a:p>
            <a:r>
              <a:rPr lang="en-ZA" dirty="0"/>
              <a:t>New WhatsApp group</a:t>
            </a:r>
          </a:p>
        </p:txBody>
      </p:sp>
    </p:spTree>
    <p:extLst>
      <p:ext uri="{BB962C8B-B14F-4D97-AF65-F5344CB8AC3E}">
        <p14:creationId xmlns:p14="http://schemas.microsoft.com/office/powerpoint/2010/main" val="331036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Meeting 24/02/2020</vt:lpstr>
      <vt:lpstr>Theoretical Work</vt:lpstr>
      <vt:lpstr>PowerPoint Presentation</vt:lpstr>
      <vt:lpstr>PowerPoint Presentation</vt:lpstr>
      <vt:lpstr>Lab Work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24/02/2020</dc:title>
  <dc:creator>Conradie, NT, Mnr [19673418@sun.ac.za]</dc:creator>
  <cp:lastModifiedBy>Conradie, NT, Mnr [19673418@sun.ac.za]</cp:lastModifiedBy>
  <cp:revision>1</cp:revision>
  <dcterms:created xsi:type="dcterms:W3CDTF">2020-02-24T08:50:25Z</dcterms:created>
  <dcterms:modified xsi:type="dcterms:W3CDTF">2020-02-24T08:51:44Z</dcterms:modified>
</cp:coreProperties>
</file>