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2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2020-03-03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2020-03-03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2020-03-03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03/03/2020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40B8-19D6-448D-ABE0-27527252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Work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E052-8422-41CB-9F64-A653AB22B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Working, but not entirely done</a:t>
            </a:r>
          </a:p>
          <a:p>
            <a:pPr lvl="1"/>
            <a:r>
              <a:rPr lang="en-US" dirty="0"/>
              <a:t>Draw entirely in Marc vs importing from NX</a:t>
            </a:r>
          </a:p>
          <a:p>
            <a:pPr lvl="1"/>
            <a:r>
              <a:rPr lang="en-US" dirty="0"/>
              <a:t>Looking at Marc Python Manual &amp; </a:t>
            </a:r>
            <a:r>
              <a:rPr lang="en-US" dirty="0" err="1"/>
              <a:t>Francé’s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Pipeline in quarterly report correct?</a:t>
            </a:r>
          </a:p>
          <a:p>
            <a:pPr lvl="1"/>
            <a:r>
              <a:rPr lang="en-US" dirty="0"/>
              <a:t>Look at post-processing next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2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B063-CD13-4D02-BE95-9D6F6185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Quarterly Report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3D0C-FA1D-4BEF-9D57-59FD7BFE0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53974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32AC-F2CE-4E76-854F-1C11E975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Admin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3C0C-561D-46B0-90DF-D5BBE9B0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order</a:t>
            </a:r>
          </a:p>
          <a:p>
            <a:pPr lvl="1"/>
            <a:r>
              <a:rPr lang="en-US" dirty="0"/>
              <a:t>Delivery today</a:t>
            </a:r>
          </a:p>
          <a:p>
            <a:r>
              <a:rPr lang="en-ZA" dirty="0" err="1"/>
              <a:t>Izaak</a:t>
            </a:r>
            <a:r>
              <a:rPr lang="en-ZA" dirty="0"/>
              <a:t> brought a fan back</a:t>
            </a:r>
          </a:p>
          <a:p>
            <a:pPr lvl="1"/>
            <a:r>
              <a:rPr lang="en-ZA" dirty="0"/>
              <a:t>It exploded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15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</vt:lpstr>
      <vt:lpstr>Banded</vt:lpstr>
      <vt:lpstr>Meeting 03/03/2020</vt:lpstr>
      <vt:lpstr>Theoretical Work</vt:lpstr>
      <vt:lpstr>Quarterly Report</vt:lpstr>
      <vt:lpstr>General 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25/02/2020</dc:title>
  <dc:creator>Conradie, NT, Mnr [19673418@sun.ac.za]</dc:creator>
  <cp:lastModifiedBy>Conradie, NT, Mnr [19673418@sun.ac.za]</cp:lastModifiedBy>
  <cp:revision>4</cp:revision>
  <dcterms:created xsi:type="dcterms:W3CDTF">2020-02-25T09:10:58Z</dcterms:created>
  <dcterms:modified xsi:type="dcterms:W3CDTF">2020-03-03T05:46:10Z</dcterms:modified>
</cp:coreProperties>
</file>