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2020-03-24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Meeting 03/24/2020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Write results to .txt file</a:t>
            </a:r>
          </a:p>
          <a:p>
            <a:pPr lvl="1"/>
            <a:r>
              <a:rPr lang="en-US" dirty="0"/>
              <a:t>Displacement in x and y directions</a:t>
            </a:r>
          </a:p>
          <a:p>
            <a:pPr lvl="1"/>
            <a:r>
              <a:rPr lang="en-US" dirty="0"/>
              <a:t>Global stress</a:t>
            </a:r>
          </a:p>
          <a:p>
            <a:pPr lvl="1"/>
            <a:r>
              <a:rPr lang="en-US" dirty="0"/>
              <a:t>Total strain</a:t>
            </a:r>
          </a:p>
          <a:p>
            <a:r>
              <a:rPr lang="en-US" dirty="0"/>
              <a:t>Look at L-systems next</a:t>
            </a:r>
          </a:p>
          <a:p>
            <a:pPr lvl="1"/>
            <a:r>
              <a:rPr lang="en-US" dirty="0"/>
              <a:t>Closed boundary</a:t>
            </a:r>
          </a:p>
          <a:p>
            <a:pPr lvl="1"/>
            <a:r>
              <a:rPr lang="en-US" dirty="0"/>
              <a:t>No free elements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DC2E5-605C-4879-B734-3445A69A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spc="150">
                <a:solidFill>
                  <a:schemeClr val="tx2"/>
                </a:solidFill>
              </a:rPr>
              <a:t>Work Breakdown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84FCD9-D954-441F-AB3E-C2BBD56D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17" y="598634"/>
            <a:ext cx="397291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4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Drawings</a:t>
            </a:r>
          </a:p>
          <a:p>
            <a:pPr lvl="1"/>
            <a:r>
              <a:rPr lang="en-US" dirty="0"/>
              <a:t>Sign off</a:t>
            </a:r>
          </a:p>
          <a:p>
            <a:pPr lvl="1"/>
            <a:r>
              <a:rPr lang="en-US" dirty="0"/>
              <a:t>Deliver to Mr. Ferdi </a:t>
            </a:r>
            <a:r>
              <a:rPr lang="en-US" dirty="0" err="1"/>
              <a:t>Zietsman</a:t>
            </a:r>
            <a:endParaRPr lang="en-US" dirty="0"/>
          </a:p>
          <a:p>
            <a:pPr lvl="1"/>
            <a:r>
              <a:rPr lang="en-US" dirty="0"/>
              <a:t>Find out if can be done</a:t>
            </a:r>
          </a:p>
          <a:p>
            <a:r>
              <a:rPr lang="en-US" dirty="0"/>
              <a:t>Lockdown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2AC-F2CE-4E76-854F-1C11E975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3C0C-561D-46B0-90DF-D5BBE9B0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desktop set up</a:t>
            </a:r>
          </a:p>
          <a:p>
            <a:pPr lvl="1"/>
            <a:r>
              <a:rPr lang="en-US" dirty="0" err="1"/>
              <a:t>Loadshedding</a:t>
            </a:r>
            <a:r>
              <a:rPr lang="en-US" dirty="0"/>
              <a:t> &amp; lockdown</a:t>
            </a:r>
          </a:p>
          <a:p>
            <a:r>
              <a:rPr lang="en-US" dirty="0"/>
              <a:t>Next quarterly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15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66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Meeting 03/24/2020</vt:lpstr>
      <vt:lpstr>Theoretical Work</vt:lpstr>
      <vt:lpstr>Work Breakdown Structure</vt:lpstr>
      <vt:lpstr>Practical Work</vt:lpstr>
      <vt:lpstr>General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03/23/2020</dc:title>
  <dc:creator>Conradie, NT, Mnr [19673418@sun.ac.za]</dc:creator>
  <cp:lastModifiedBy>Conradie, NT, Mnr [19673418@sun.ac.za]</cp:lastModifiedBy>
  <cp:revision>7</cp:revision>
  <dcterms:created xsi:type="dcterms:W3CDTF">2020-03-23T08:35:15Z</dcterms:created>
  <dcterms:modified xsi:type="dcterms:W3CDTF">2020-03-24T05:46:18Z</dcterms:modified>
</cp:coreProperties>
</file>