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04/06/2020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Automated boundary condition application and internal element definition</a:t>
            </a:r>
          </a:p>
          <a:p>
            <a:pPr lvl="1"/>
            <a:r>
              <a:rPr lang="en-US" dirty="0"/>
              <a:t>Assume border is always closed</a:t>
            </a:r>
          </a:p>
          <a:p>
            <a:pPr lvl="1"/>
            <a:r>
              <a:rPr lang="en-US" dirty="0"/>
              <a:t>Use representative grid of ones to check for clusters</a:t>
            </a:r>
          </a:p>
          <a:p>
            <a:pPr lvl="1"/>
            <a:r>
              <a:rPr lang="en-US" dirty="0"/>
              <a:t>Remove more than one internal element</a:t>
            </a:r>
          </a:p>
          <a:p>
            <a:pPr lvl="2"/>
            <a:r>
              <a:rPr lang="en-US" dirty="0"/>
              <a:t>Elements joined at single corner nodes are attached</a:t>
            </a:r>
          </a:p>
          <a:p>
            <a:pPr lvl="1"/>
            <a:r>
              <a:rPr lang="en-US" dirty="0"/>
              <a:t>Implement error checking</a:t>
            </a:r>
          </a:p>
          <a:p>
            <a:pPr lvl="1"/>
            <a:r>
              <a:rPr lang="en-US"/>
              <a:t>Implement timers</a:t>
            </a: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Installing modules broke the random module</a:t>
            </a:r>
          </a:p>
          <a:p>
            <a:pPr lvl="1"/>
            <a:r>
              <a:rPr lang="en-US" dirty="0"/>
              <a:t>In contact with MSC support</a:t>
            </a:r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AC-F2CE-4E76-854F-1C11E97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C0C-561D-46B0-90DF-D5BBE9B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Breakdown Dictionary done with rough estimates of resources applied</a:t>
            </a:r>
          </a:p>
          <a:p>
            <a:r>
              <a:rPr lang="en-US" dirty="0"/>
              <a:t>License server connection failures more frequent and longer in duration</a:t>
            </a:r>
          </a:p>
        </p:txBody>
      </p:sp>
    </p:spTree>
    <p:extLst>
      <p:ext uri="{BB962C8B-B14F-4D97-AF65-F5344CB8AC3E}">
        <p14:creationId xmlns:p14="http://schemas.microsoft.com/office/powerpoint/2010/main" val="362951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Meeting 04/06/2020</vt:lpstr>
      <vt:lpstr>Theoretical Work</vt:lpstr>
      <vt:lpstr>General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03/30/2020</dc:title>
  <dc:creator>Conradie, NT, Mnr [19673418@sun.ac.za]</dc:creator>
  <cp:lastModifiedBy>Conradie, NT, Mnr [19673418@sun.ac.za]</cp:lastModifiedBy>
  <cp:revision>10</cp:revision>
  <dcterms:created xsi:type="dcterms:W3CDTF">2020-03-30T08:38:07Z</dcterms:created>
  <dcterms:modified xsi:type="dcterms:W3CDTF">2020-04-06T08:52:20Z</dcterms:modified>
</cp:coreProperties>
</file>