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2" r:id="rId3"/>
    <p:sldId id="264" r:id="rId4"/>
    <p:sldId id="267" r:id="rId5"/>
    <p:sldId id="265" r:id="rId6"/>
    <p:sldId id="268" r:id="rId7"/>
    <p:sldId id="266" r:id="rId8"/>
    <p:sldId id="269" r:id="rId9"/>
    <p:sldId id="271" r:id="rId10"/>
    <p:sldId id="27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2020-03-30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624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2020-03-30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553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4D37D77-59F4-4F40-A7D2-FD1165658DD5}" type="datetimeFigureOut">
              <a:rPr lang="en-ZA" smtClean="0"/>
              <a:t>2020-03-30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798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2020-03-30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182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2020-03-30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8988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2020-03-30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812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2020-03-30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868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2020-03-30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011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2020-03-30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940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2020-03-30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25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2020-03-30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915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2020-03-30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3409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udeConradie/Masters-Proje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6226-0D96-4277-84D6-EC7C0BDA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03/30/2020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51CB3-505E-484F-A532-FB24B5BB8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Naudé</a:t>
            </a:r>
            <a:r>
              <a:rPr lang="en-US" dirty="0"/>
              <a:t> Conradie</a:t>
            </a:r>
          </a:p>
          <a:p>
            <a:r>
              <a:rPr lang="en-US" dirty="0"/>
              <a:t>19673418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0344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03445F7-FD8B-494B-8F82-8DFCE98D1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26A9BA-045C-45E7-AF03-BAE3E00AF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3B2827-EB8A-4963-82DD-16502D45B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168" y="964692"/>
            <a:ext cx="4924044" cy="4924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E5FC89-3E15-427C-91D7-A28D79CA5E7E}"/>
              </a:ext>
            </a:extLst>
          </p:cNvPr>
          <p:cNvSpPr/>
          <p:nvPr/>
        </p:nvSpPr>
        <p:spPr>
          <a:xfrm>
            <a:off x="7556452" y="4890976"/>
            <a:ext cx="997759" cy="9977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81C2B23-B36E-452C-B84A-8190E8C2ADF6}"/>
              </a:ext>
            </a:extLst>
          </p:cNvPr>
          <p:cNvCxnSpPr>
            <a:cxnSpLocks/>
          </p:cNvCxnSpPr>
          <p:nvPr/>
        </p:nvCxnSpPr>
        <p:spPr>
          <a:xfrm>
            <a:off x="4035966" y="5563925"/>
            <a:ext cx="3247336" cy="0"/>
          </a:xfrm>
          <a:prstGeom prst="straightConnector1">
            <a:avLst/>
          </a:prstGeom>
          <a:ln w="5715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7DA123-1B19-4D0D-8AEE-66B7FC38BC1B}"/>
              </a:ext>
            </a:extLst>
          </p:cNvPr>
          <p:cNvCxnSpPr>
            <a:cxnSpLocks/>
          </p:cNvCxnSpPr>
          <p:nvPr/>
        </p:nvCxnSpPr>
        <p:spPr>
          <a:xfrm flipV="1">
            <a:off x="7283302" y="4635795"/>
            <a:ext cx="0" cy="835980"/>
          </a:xfrm>
          <a:prstGeom prst="straightConnector1">
            <a:avLst/>
          </a:prstGeom>
          <a:ln w="5715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1F5B44-3679-4F42-A810-BA9305A236D2}"/>
              </a:ext>
            </a:extLst>
          </p:cNvPr>
          <p:cNvCxnSpPr>
            <a:cxnSpLocks/>
          </p:cNvCxnSpPr>
          <p:nvPr/>
        </p:nvCxnSpPr>
        <p:spPr>
          <a:xfrm>
            <a:off x="7346236" y="4635795"/>
            <a:ext cx="925894" cy="0"/>
          </a:xfrm>
          <a:prstGeom prst="straightConnector1">
            <a:avLst/>
          </a:prstGeom>
          <a:ln w="5715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89201E-A83A-4438-A69D-A1785DCF047A}"/>
              </a:ext>
            </a:extLst>
          </p:cNvPr>
          <p:cNvCxnSpPr>
            <a:cxnSpLocks/>
          </p:cNvCxnSpPr>
          <p:nvPr/>
        </p:nvCxnSpPr>
        <p:spPr>
          <a:xfrm flipV="1">
            <a:off x="8272130" y="1403498"/>
            <a:ext cx="0" cy="3129514"/>
          </a:xfrm>
          <a:prstGeom prst="straightConnector1">
            <a:avLst/>
          </a:prstGeom>
          <a:ln w="5715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330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32AC-F2CE-4E76-854F-1C11E975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Admin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B3C0C-561D-46B0-90DF-D5BBE9B05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Retrieved monitor</a:t>
            </a:r>
          </a:p>
          <a:p>
            <a:pPr lvl="1"/>
            <a:r>
              <a:rPr lang="en-US" dirty="0"/>
              <a:t>Adapter doesn’t work</a:t>
            </a:r>
          </a:p>
          <a:p>
            <a:pPr lvl="1"/>
            <a:r>
              <a:rPr lang="en-US" dirty="0"/>
              <a:t>Extra monitor</a:t>
            </a:r>
          </a:p>
          <a:p>
            <a:r>
              <a:rPr lang="en-US" dirty="0"/>
              <a:t>Occasional license server connection failure</a:t>
            </a:r>
          </a:p>
          <a:p>
            <a:r>
              <a:rPr lang="en-US" dirty="0"/>
              <a:t>Turned off office PC</a:t>
            </a:r>
          </a:p>
          <a:p>
            <a:pPr lvl="1"/>
            <a:r>
              <a:rPr lang="en-US" dirty="0"/>
              <a:t>No remote desktop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1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40B8-19D6-448D-ABE0-27527252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Work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FE052-8422-41CB-9F64-A653AB22B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r>
              <a:rPr lang="en-US" dirty="0"/>
              <a:t>Code</a:t>
            </a:r>
          </a:p>
          <a:p>
            <a:pPr lvl="1"/>
            <a:r>
              <a:rPr lang="en-US" dirty="0"/>
              <a:t>Define network of elements</a:t>
            </a:r>
          </a:p>
          <a:p>
            <a:pPr lvl="2"/>
            <a:r>
              <a:rPr lang="en-US" dirty="0"/>
              <a:t>Each element sharing 2 nodes with another element</a:t>
            </a:r>
          </a:p>
          <a:p>
            <a:pPr lvl="1"/>
            <a:r>
              <a:rPr lang="en-US" dirty="0"/>
              <a:t>No free elements</a:t>
            </a:r>
          </a:p>
          <a:p>
            <a:pPr lvl="2"/>
            <a:r>
              <a:rPr lang="en-US" dirty="0"/>
              <a:t>Delete if free</a:t>
            </a:r>
          </a:p>
          <a:p>
            <a:pPr lvl="1"/>
            <a:r>
              <a:rPr lang="en-US" dirty="0"/>
              <a:t>Closed loop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ZA" dirty="0">
                <a:hlinkClick r:id="rId2"/>
              </a:rPr>
              <a:t>https://github.com/NaudeConradie/Masters-Project</a:t>
            </a:r>
            <a:endParaRPr lang="en-US" dirty="0"/>
          </a:p>
          <a:p>
            <a:pPr lvl="1"/>
            <a:r>
              <a:rPr lang="en-US" dirty="0"/>
              <a:t>Models &gt; </a:t>
            </a:r>
            <a:r>
              <a:rPr lang="en-US" dirty="0" err="1"/>
              <a:t>MarcMentat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2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03445F7-FD8B-494B-8F82-8DFCE98D1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26A9BA-045C-45E7-AF03-BAE3E00AF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3B2827-EB8A-4963-82DD-16502D45B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168" y="964692"/>
            <a:ext cx="4924044" cy="492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55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03445F7-FD8B-494B-8F82-8DFCE98D1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26A9BA-045C-45E7-AF03-BAE3E00AF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3B2827-EB8A-4963-82DD-16502D45B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168" y="964692"/>
            <a:ext cx="4924044" cy="492404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67EDCA-CBC6-4A6D-B3C9-3B59F0F323D7}"/>
              </a:ext>
            </a:extLst>
          </p:cNvPr>
          <p:cNvCxnSpPr>
            <a:cxnSpLocks/>
          </p:cNvCxnSpPr>
          <p:nvPr/>
        </p:nvCxnSpPr>
        <p:spPr>
          <a:xfrm>
            <a:off x="4139878" y="5617088"/>
            <a:ext cx="4120067" cy="0"/>
          </a:xfrm>
          <a:prstGeom prst="straightConnector1">
            <a:avLst/>
          </a:prstGeom>
          <a:ln w="5715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36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03445F7-FD8B-494B-8F82-8DFCE98D1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26A9BA-045C-45E7-AF03-BAE3E00AF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3B2827-EB8A-4963-82DD-16502D45B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168" y="964692"/>
            <a:ext cx="4924044" cy="492404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33BAF63-9193-4494-88D2-E968CB86A6DE}"/>
              </a:ext>
            </a:extLst>
          </p:cNvPr>
          <p:cNvCxnSpPr>
            <a:cxnSpLocks/>
          </p:cNvCxnSpPr>
          <p:nvPr/>
        </p:nvCxnSpPr>
        <p:spPr>
          <a:xfrm>
            <a:off x="4139878" y="5617088"/>
            <a:ext cx="4120067" cy="0"/>
          </a:xfrm>
          <a:prstGeom prst="straightConnector1">
            <a:avLst/>
          </a:prstGeom>
          <a:ln w="5715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0662D2-6FA1-4D72-8581-9758B017E905}"/>
              </a:ext>
            </a:extLst>
          </p:cNvPr>
          <p:cNvCxnSpPr>
            <a:cxnSpLocks/>
          </p:cNvCxnSpPr>
          <p:nvPr/>
        </p:nvCxnSpPr>
        <p:spPr>
          <a:xfrm flipV="1">
            <a:off x="8259945" y="1254642"/>
            <a:ext cx="0" cy="4280931"/>
          </a:xfrm>
          <a:prstGeom prst="straightConnector1">
            <a:avLst/>
          </a:prstGeom>
          <a:ln w="5715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21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03445F7-FD8B-494B-8F82-8DFCE98D1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26A9BA-045C-45E7-AF03-BAE3E00AF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3B2827-EB8A-4963-82DD-16502D45B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168" y="964692"/>
            <a:ext cx="4924044" cy="492404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BB5EBA-4715-4C6A-BC49-11BD53D147B7}"/>
              </a:ext>
            </a:extLst>
          </p:cNvPr>
          <p:cNvCxnSpPr>
            <a:cxnSpLocks/>
          </p:cNvCxnSpPr>
          <p:nvPr/>
        </p:nvCxnSpPr>
        <p:spPr>
          <a:xfrm>
            <a:off x="4139878" y="5617088"/>
            <a:ext cx="4120067" cy="0"/>
          </a:xfrm>
          <a:prstGeom prst="straightConnector1">
            <a:avLst/>
          </a:prstGeom>
          <a:ln w="5715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358333-BD2E-4EBE-8279-8E486EDD13F5}"/>
              </a:ext>
            </a:extLst>
          </p:cNvPr>
          <p:cNvCxnSpPr>
            <a:cxnSpLocks/>
          </p:cNvCxnSpPr>
          <p:nvPr/>
        </p:nvCxnSpPr>
        <p:spPr>
          <a:xfrm flipV="1">
            <a:off x="8259945" y="1254642"/>
            <a:ext cx="0" cy="4280931"/>
          </a:xfrm>
          <a:prstGeom prst="straightConnector1">
            <a:avLst/>
          </a:prstGeom>
          <a:ln w="5715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CE2613-8215-4C4A-B36E-D3311DCAF141}"/>
              </a:ext>
            </a:extLst>
          </p:cNvPr>
          <p:cNvCxnSpPr>
            <a:cxnSpLocks/>
          </p:cNvCxnSpPr>
          <p:nvPr/>
        </p:nvCxnSpPr>
        <p:spPr>
          <a:xfrm flipH="1">
            <a:off x="3886644" y="1254642"/>
            <a:ext cx="4255104" cy="0"/>
          </a:xfrm>
          <a:prstGeom prst="straightConnector1">
            <a:avLst/>
          </a:prstGeom>
          <a:ln w="5715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7FFBA9-EA97-4358-BE68-F3ED1198DA5C}"/>
              </a:ext>
            </a:extLst>
          </p:cNvPr>
          <p:cNvCxnSpPr>
            <a:cxnSpLocks/>
          </p:cNvCxnSpPr>
          <p:nvPr/>
        </p:nvCxnSpPr>
        <p:spPr>
          <a:xfrm>
            <a:off x="3895769" y="1412111"/>
            <a:ext cx="0" cy="4204977"/>
          </a:xfrm>
          <a:prstGeom prst="straightConnector1">
            <a:avLst/>
          </a:prstGeom>
          <a:ln w="5715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14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03445F7-FD8B-494B-8F82-8DFCE98D1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26A9BA-045C-45E7-AF03-BAE3E00AF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3B2827-EB8A-4963-82DD-16502D45B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168" y="964692"/>
            <a:ext cx="4924044" cy="492404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4FD0BE0-B64D-4C6C-B44F-4825D6D35589}"/>
              </a:ext>
            </a:extLst>
          </p:cNvPr>
          <p:cNvSpPr/>
          <p:nvPr/>
        </p:nvSpPr>
        <p:spPr>
          <a:xfrm>
            <a:off x="7556452" y="4890976"/>
            <a:ext cx="997759" cy="9977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8568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03445F7-FD8B-494B-8F82-8DFCE98D1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26A9BA-045C-45E7-AF03-BAE3E00AF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3B2827-EB8A-4963-82DD-16502D45B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168" y="964692"/>
            <a:ext cx="4924044" cy="4924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1215D8E-88B7-448D-BC36-78F57975AA03}"/>
              </a:ext>
            </a:extLst>
          </p:cNvPr>
          <p:cNvSpPr/>
          <p:nvPr/>
        </p:nvSpPr>
        <p:spPr>
          <a:xfrm>
            <a:off x="7556452" y="4890976"/>
            <a:ext cx="997759" cy="9977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1FE8DB-2D5A-45F8-AC49-24E24B1C5BAE}"/>
              </a:ext>
            </a:extLst>
          </p:cNvPr>
          <p:cNvCxnSpPr>
            <a:cxnSpLocks/>
          </p:cNvCxnSpPr>
          <p:nvPr/>
        </p:nvCxnSpPr>
        <p:spPr>
          <a:xfrm>
            <a:off x="4035966" y="5563925"/>
            <a:ext cx="3247336" cy="0"/>
          </a:xfrm>
          <a:prstGeom prst="straightConnector1">
            <a:avLst/>
          </a:prstGeom>
          <a:ln w="5715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03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03445F7-FD8B-494B-8F82-8DFCE98D1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26A9BA-045C-45E7-AF03-BAE3E00AF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3B2827-EB8A-4963-82DD-16502D45B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168" y="964692"/>
            <a:ext cx="4924044" cy="492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D07CBB1-9EA6-4E14-810B-9122BFA7A323}"/>
              </a:ext>
            </a:extLst>
          </p:cNvPr>
          <p:cNvSpPr/>
          <p:nvPr/>
        </p:nvSpPr>
        <p:spPr>
          <a:xfrm>
            <a:off x="7556452" y="4890976"/>
            <a:ext cx="997759" cy="9977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301282-2361-4B76-A506-0303433E081D}"/>
              </a:ext>
            </a:extLst>
          </p:cNvPr>
          <p:cNvCxnSpPr>
            <a:cxnSpLocks/>
          </p:cNvCxnSpPr>
          <p:nvPr/>
        </p:nvCxnSpPr>
        <p:spPr>
          <a:xfrm>
            <a:off x="4035966" y="5563925"/>
            <a:ext cx="3247336" cy="0"/>
          </a:xfrm>
          <a:prstGeom prst="straightConnector1">
            <a:avLst/>
          </a:prstGeom>
          <a:ln w="5715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26836E-E51D-445C-A05E-02CA01B7678B}"/>
              </a:ext>
            </a:extLst>
          </p:cNvPr>
          <p:cNvCxnSpPr>
            <a:cxnSpLocks/>
          </p:cNvCxnSpPr>
          <p:nvPr/>
        </p:nvCxnSpPr>
        <p:spPr>
          <a:xfrm flipV="1">
            <a:off x="7283302" y="4635795"/>
            <a:ext cx="0" cy="835980"/>
          </a:xfrm>
          <a:prstGeom prst="straightConnector1">
            <a:avLst/>
          </a:prstGeom>
          <a:ln w="5715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29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63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Corbel</vt:lpstr>
      <vt:lpstr>Wingdings</vt:lpstr>
      <vt:lpstr>Banded</vt:lpstr>
      <vt:lpstr>Meeting 03/30/2020</vt:lpstr>
      <vt:lpstr>Theoretical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Admin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03/30/2020</dc:title>
  <dc:creator>Conradie, NT, Mnr [19673418@sun.ac.za]</dc:creator>
  <cp:lastModifiedBy>Conradie, NT, Mnr [19673418@sun.ac.za]</cp:lastModifiedBy>
  <cp:revision>1</cp:revision>
  <dcterms:created xsi:type="dcterms:W3CDTF">2020-03-30T08:38:07Z</dcterms:created>
  <dcterms:modified xsi:type="dcterms:W3CDTF">2020-03-30T08:40:22Z</dcterms:modified>
</cp:coreProperties>
</file>