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2" r:id="rId3"/>
    <p:sldId id="273" r:id="rId4"/>
    <p:sldId id="274" r:id="rId5"/>
    <p:sldId id="280" r:id="rId6"/>
    <p:sldId id="266" r:id="rId7"/>
    <p:sldId id="267" r:id="rId8"/>
    <p:sldId id="275" r:id="rId9"/>
    <p:sldId id="276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25/05/2020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3897BD-3FEE-4148-905C-EFBE4781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08BD3-67C7-4273-9EA7-07733AA5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5E46A-DD53-45CF-8DB3-CF24179E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Scatter Plot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30092F-F110-4A3C-A5BA-262D4A09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894BC7-7CCF-477C-9B97-BBC4423A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04" y="941175"/>
            <a:ext cx="3514725" cy="25130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6B355D-681C-4477-ACD2-2C2DF350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BB26C-74EB-4664-B779-48816C68B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6" y="1006740"/>
            <a:ext cx="3503506" cy="25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3897BD-3FEE-4148-905C-EFBE4781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08BD3-67C7-4273-9EA7-07733AA5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BB7DC-10FD-488C-B26A-44EA1C86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Scatter Plot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30092F-F110-4A3C-A5BA-262D4A09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8BD07E-2E56-4725-AB5B-BC2F091B0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04" y="941175"/>
            <a:ext cx="3514725" cy="25130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6B355D-681C-4477-ACD2-2C2DF350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17F34A-CC81-4A78-AF65-D751231B2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6" y="1006740"/>
            <a:ext cx="3503506" cy="25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D0708-87C9-473E-86AC-D58AAE30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Scatter Plot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1F0DB0-D7F2-46C1-AB7E-6E60E43B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64" y="494988"/>
            <a:ext cx="6602068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01D-34EA-41A6-9528-E8242B3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00C-2E42-4AC6-A421-9B71FBB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  <a:p>
            <a:r>
              <a:rPr lang="en-US" dirty="0"/>
              <a:t>Quarterly report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8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9D2-BF58-4490-86FE-336C98A4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9D72-E570-42BE-AF5F-65CA112F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Choose r implemented</a:t>
            </a:r>
          </a:p>
          <a:p>
            <a:pPr lvl="1"/>
            <a:r>
              <a:rPr lang="en-US" dirty="0"/>
              <a:t>Due to element removal, less configurations are actually possible</a:t>
            </a:r>
          </a:p>
          <a:p>
            <a:r>
              <a:rPr lang="en-ZA" dirty="0"/>
              <a:t>Updated error checking</a:t>
            </a:r>
          </a:p>
          <a:p>
            <a:r>
              <a:rPr lang="en-ZA" dirty="0"/>
              <a:t>Updated file naming</a:t>
            </a:r>
          </a:p>
        </p:txBody>
      </p:sp>
    </p:spTree>
    <p:extLst>
      <p:ext uri="{BB962C8B-B14F-4D97-AF65-F5344CB8AC3E}">
        <p14:creationId xmlns:p14="http://schemas.microsoft.com/office/powerpoint/2010/main" val="41139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832DF-8C21-4542-80AE-D8FD63C6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File Hierarchy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B300D-BD72-4FC5-8888-0AC8FC25E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987" y="494988"/>
            <a:ext cx="5782022" cy="47204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2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0892E-D15C-44C3-909F-9ACC6DA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Python Library Hierarchy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4158C-5B80-4B3E-B091-FFF2B53DF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244" y="494988"/>
            <a:ext cx="5953508" cy="47204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D6DF-B403-4EC8-8F47-C93239AD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Log 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C0EE4CA3-265C-4E03-A6F6-62A38DE76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714" y="494988"/>
            <a:ext cx="3594569" cy="47204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B56-5D04-4903-824D-348B264E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Templates</a:t>
            </a:r>
            <a:endParaRPr lang="en-ZA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59885D1-A715-4661-9A29-77967ED8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36476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EE102-C7A7-438E-92AD-DA2B2896A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99" y="2045110"/>
                <a:ext cx="3366999" cy="4172810"/>
              </a:xfrm>
            </p:spPr>
            <p:txBody>
              <a:bodyPr>
                <a:normAutofit/>
              </a:bodyPr>
              <a:lstStyle/>
              <a:p>
                <a:r>
                  <a:rPr lang="en-US" sz="1800"/>
                  <a:t>Implemented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/>
                  <a:t> and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800"/>
              </a:p>
              <a:p>
                <a:pPr lvl="1"/>
                <a:r>
                  <a:rPr lang="en-US" sz="180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/>
                  <a:t> rotated by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/>
              </a:p>
              <a:p>
                <a:r>
                  <a:rPr lang="en-US" sz="1800"/>
                  <a:t>Determine boundary conditions for other templates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EE102-C7A7-438E-92AD-DA2B2896A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99" y="2045110"/>
                <a:ext cx="3366999" cy="4172810"/>
              </a:xfrm>
              <a:blipFill>
                <a:blip r:embed="rId3"/>
                <a:stretch>
                  <a:fillRect l="-1087" t="-1168" r="-25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45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8999-A8D9-49C5-9CDB-5AD05670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17D1-4C29-40B1-91DF-29670BDE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energy</a:t>
            </a:r>
          </a:p>
          <a:p>
            <a:pPr lvl="1"/>
            <a:r>
              <a:rPr lang="en-US" dirty="0"/>
              <a:t>Formula</a:t>
            </a:r>
          </a:p>
          <a:p>
            <a:r>
              <a:rPr lang="en-US" dirty="0"/>
              <a:t>Internal energy</a:t>
            </a:r>
          </a:p>
          <a:p>
            <a:pPr lvl="1"/>
            <a:r>
              <a:rPr lang="en-US" dirty="0"/>
              <a:t>Summation of Total Strain Energy Density at all nodes</a:t>
            </a:r>
          </a:p>
          <a:p>
            <a:r>
              <a:rPr lang="en-US" dirty="0"/>
              <a:t>Template 1</a:t>
            </a:r>
          </a:p>
          <a:p>
            <a:pPr lvl="1"/>
            <a:r>
              <a:rPr lang="en-US" dirty="0"/>
              <a:t>Energy magnitude</a:t>
            </a:r>
          </a:p>
          <a:p>
            <a:pPr lvl="1"/>
            <a:r>
              <a:rPr lang="en-US" dirty="0"/>
              <a:t>Energy direction</a:t>
            </a:r>
          </a:p>
          <a:p>
            <a:pPr lvl="2"/>
            <a:r>
              <a:rPr lang="en-US" dirty="0"/>
              <a:t>How to handle negatives</a:t>
            </a:r>
          </a:p>
          <a:p>
            <a:pPr lvl="2"/>
            <a:r>
              <a:rPr lang="en-US" dirty="0"/>
              <a:t>Still need to implement for strain energy</a:t>
            </a:r>
          </a:p>
          <a:p>
            <a:pPr lvl="3"/>
            <a:r>
              <a:rPr lang="en-US" dirty="0"/>
              <a:t>Component 11 and 22 of strain energy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104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63897BD-3FEE-4148-905C-EFBE4781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BCB08BD3-67C7-4273-9EA7-07733AA5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90ED9-EB17-47B9-8DA5-306B77D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Histograms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0092F-F110-4A3C-A5BA-262D4A09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DD90A-EA1C-4AF0-806D-1110403D4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04" y="941175"/>
            <a:ext cx="3514725" cy="25130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6B355D-681C-4477-ACD2-2C2DF350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1BEFD-B01D-481C-BE2A-473D5BE51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6" y="1006740"/>
            <a:ext cx="3503506" cy="25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2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3897BD-3FEE-4148-905C-EFBE4781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08BD3-67C7-4273-9EA7-07733AA5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6B55-5D89-4E22-A650-6551FDB0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Histograms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30092F-F110-4A3C-A5BA-262D4A09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995063-862F-45BE-B2DA-9046DD0A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04" y="941175"/>
            <a:ext cx="3514725" cy="25130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36B355D-681C-4477-ACD2-2C2DF350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747CD2-B5A8-42DB-B7A1-318531EAA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76" y="1006740"/>
            <a:ext cx="3503506" cy="25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Corbel</vt:lpstr>
      <vt:lpstr>Wingdings</vt:lpstr>
      <vt:lpstr>Banded</vt:lpstr>
      <vt:lpstr>Meeting 25/05/2020</vt:lpstr>
      <vt:lpstr>Code</vt:lpstr>
      <vt:lpstr>File Hierarchy</vt:lpstr>
      <vt:lpstr>Python Library Hierarchy</vt:lpstr>
      <vt:lpstr>Log File</vt:lpstr>
      <vt:lpstr>Templates</vt:lpstr>
      <vt:lpstr>Monte Carlo Simulations</vt:lpstr>
      <vt:lpstr>Histograms</vt:lpstr>
      <vt:lpstr>Histograms</vt:lpstr>
      <vt:lpstr>Scatter Plot</vt:lpstr>
      <vt:lpstr>Scatter Plot</vt:lpstr>
      <vt:lpstr>Scatter Plot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25/05/2020</dc:title>
  <dc:creator>Conradie, NT, Mnr [19673418@sun.ac.za]</dc:creator>
  <cp:lastModifiedBy>Conradie, NT, Mnr [19673418@sun.ac.za]</cp:lastModifiedBy>
  <cp:revision>1</cp:revision>
  <dcterms:created xsi:type="dcterms:W3CDTF">2020-05-25T08:43:21Z</dcterms:created>
  <dcterms:modified xsi:type="dcterms:W3CDTF">2020-05-25T08:43:37Z</dcterms:modified>
</cp:coreProperties>
</file>