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2B365-6DB1-4FB6-90C0-AEC7E19EF8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E893CB-34F6-494B-BECC-BD32DB8226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16D67-E911-45BF-9610-824E9E5E2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65F0-E21B-4E68-96BA-ABBD73A2C577}" type="datetimeFigureOut">
              <a:rPr lang="en-ZA" smtClean="0"/>
              <a:t>2019/08/28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82B72-34F3-4323-8170-A31F9915F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42232-D0E2-468D-9249-9CC056C6D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E7E2-BBF8-414D-8B4F-12FA298E223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73288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08D56-155D-406F-966C-D1F6F13BB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417844-74C8-46A2-8CDE-6077265FC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BC7BE-4A13-44BF-87DD-AD75548AA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65F0-E21B-4E68-96BA-ABBD73A2C577}" type="datetimeFigureOut">
              <a:rPr lang="en-ZA" smtClean="0"/>
              <a:t>2019/08/28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2F647-AC40-44A0-B998-98BACE355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C0C6E-0CB0-4033-9076-C7D43025A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E7E2-BBF8-414D-8B4F-12FA298E223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12752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DDF134-D93B-44E0-81CC-71CAA074AD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2B9349-9521-4B33-868E-A4F78E201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30D9A-AE10-4ECF-BFA8-D81304955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65F0-E21B-4E68-96BA-ABBD73A2C577}" type="datetimeFigureOut">
              <a:rPr lang="en-ZA" smtClean="0"/>
              <a:t>2019/08/28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572D5-1D9C-486B-AD22-7E1FDA90B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5BAE8-ED59-4911-AFD7-A82F14367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E7E2-BBF8-414D-8B4F-12FA298E223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32750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A986B-5899-4177-A314-5D66942B5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632B6-6C8E-4069-9FB0-D7AD23428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5A256-5387-47E6-AFFB-A81A80A09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65F0-E21B-4E68-96BA-ABBD73A2C577}" type="datetimeFigureOut">
              <a:rPr lang="en-ZA" smtClean="0"/>
              <a:t>2019/08/28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46CCA-4C9F-4FE9-9A6C-18DBD290A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838BE-83FF-4D83-A3CF-4EA5FF8CF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E7E2-BBF8-414D-8B4F-12FA298E223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72003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B93EA-96CA-45DB-B164-841F03D0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2C22B-9C6D-45AA-A592-AA3DA1CD9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75BF8-C47E-4646-958A-EA818C935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65F0-E21B-4E68-96BA-ABBD73A2C577}" type="datetimeFigureOut">
              <a:rPr lang="en-ZA" smtClean="0"/>
              <a:t>2019/08/28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E2CD9-83B6-4054-83E5-B0D73948B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58BBD-8A94-4ED5-857B-002247024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E7E2-BBF8-414D-8B4F-12FA298E223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33375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845B6-4733-420C-B041-B5D8C5AD7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492F7-D37B-4BE1-BF38-ACEC8E24DF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BAF9D1-3C72-4D3E-8DFF-6DC368530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B93FAE-0631-4881-A044-4609714EC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65F0-E21B-4E68-96BA-ABBD73A2C577}" type="datetimeFigureOut">
              <a:rPr lang="en-ZA" smtClean="0"/>
              <a:t>2019/08/28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5486A5-10B9-40B0-98DB-B877197E6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A19C25-2519-4569-8A36-4B43B2321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E7E2-BBF8-414D-8B4F-12FA298E223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43394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21A1B-06C5-4CF7-B283-E7C6AC0B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0DCB2-5376-4504-929A-E5967B222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DB59DE-1570-4E3C-9CC0-ECD30854E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2B02EB-5F58-4959-9CA1-9A299FF4F5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27DD5-C3CE-4CD5-A9DC-B04A027286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216F14-7604-4A70-8699-666F1971F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65F0-E21B-4E68-96BA-ABBD73A2C577}" type="datetimeFigureOut">
              <a:rPr lang="en-ZA" smtClean="0"/>
              <a:t>2019/08/28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5BD96A-C068-480C-A658-984548959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EBFCAB-21D3-4DE0-BE77-F1B6AAA31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E7E2-BBF8-414D-8B4F-12FA298E223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72581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7C3FE-3382-4012-9071-E7D4E188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0E253D-6906-46F8-AE41-BD4CAAD34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65F0-E21B-4E68-96BA-ABBD73A2C577}" type="datetimeFigureOut">
              <a:rPr lang="en-ZA" smtClean="0"/>
              <a:t>2019/08/28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0ACFB1-E77B-4289-B27D-B1929525E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355F95-15AA-4E02-A30D-915DBB7FB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E7E2-BBF8-414D-8B4F-12FA298E223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9299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AC875D-7FDD-4198-9943-B78E88B0D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65F0-E21B-4E68-96BA-ABBD73A2C577}" type="datetimeFigureOut">
              <a:rPr lang="en-ZA" smtClean="0"/>
              <a:t>2019/08/28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B63852-7FF4-45CB-801C-8038FA287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38D082-A391-439C-BE51-A0ED1EA64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E7E2-BBF8-414D-8B4F-12FA298E223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86316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10F30-A86C-463E-B0CF-C88F3B59F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14600-D54B-41EB-9EA6-A0FDCBA2C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023EC-E1CE-45BC-B39F-756869CF5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31E0AE-5F1F-4FF8-BA02-B0B3B38F0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65F0-E21B-4E68-96BA-ABBD73A2C577}" type="datetimeFigureOut">
              <a:rPr lang="en-ZA" smtClean="0"/>
              <a:t>2019/08/28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4F6C23-4153-45FB-9FF2-C28C086D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065806-3B88-4175-8DB6-4BDEDFCE9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E7E2-BBF8-414D-8B4F-12FA298E223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61798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8AD9D-DA75-4F9E-BD7B-C08432884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0FE71A-C45A-493F-BBD3-E351EDF9AA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98C3E7-D11E-40E9-A7D6-3086198A7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BA3D93-5C08-4F59-AA48-0E47B0CBD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65F0-E21B-4E68-96BA-ABBD73A2C577}" type="datetimeFigureOut">
              <a:rPr lang="en-ZA" smtClean="0"/>
              <a:t>2019/08/28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B2AE4-B7FE-4042-9DBD-9ACF9ED09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07807-BDB1-4AA4-B170-B0927B4DC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E7E2-BBF8-414D-8B4F-12FA298E223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96241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41FCDC-6E5C-4D0E-AE21-4A7105984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8E3B9-EB84-403E-9FFD-CAE38B03B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72A68-FE06-429E-8231-E768B8057A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765F0-E21B-4E68-96BA-ABBD73A2C577}" type="datetimeFigureOut">
              <a:rPr lang="en-ZA" smtClean="0"/>
              <a:t>2019/08/28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1A772-F47C-4476-BBC4-035BD384F9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D5E35-350E-4F2C-90EA-392A6C6D08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CE7E2-BBF8-414D-8B4F-12FA298E223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93013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79990549-C435-446A-A404-C6882EB16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255260"/>
              </p:ext>
            </p:extLst>
          </p:nvPr>
        </p:nvGraphicFramePr>
        <p:xfrm>
          <a:off x="3396000" y="729000"/>
          <a:ext cx="5400000" cy="54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92592725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1419825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746541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07179432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7435313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33283644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81133044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019683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9959651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395150149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 marL="88012" marR="88012" marT="44007" marB="44007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 marL="88012" marR="88012" marT="44007" marB="44007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 marL="88012" marR="88012" marT="44007" marB="44007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66785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 marL="88012" marR="88012" marT="44007" marB="44007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 marL="88012" marR="88012" marT="44007" marB="44007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79762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 marL="88012" marR="88012" marT="44007" marB="44007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96865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27846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96832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45580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 marL="88012" marR="88012" marT="44007" marB="44007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78665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 marL="88012" marR="88012" marT="44007" marB="44007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88012" marR="88012" marT="44007" marB="44007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71922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 marL="88012" marR="88012" marT="44007" marB="44007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88012" marR="88012" marT="44007" marB="44007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 marL="88012" marR="88012" marT="44007" marB="44007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 marL="88012" marR="88012" marT="44007" marB="44007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26196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 marL="88012" marR="88012" marT="44007" marB="44007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88012" marR="88012" marT="44007" marB="44007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sz="1800"/>
                    </a:p>
                  </a:txBody>
                  <a:tcPr marL="88012" marR="88012" marT="44007" marB="44007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 marL="88012" marR="88012" marT="44007" marB="44007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 marL="88012" marR="88012" marT="44007" marB="44007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sz="1800" dirty="0"/>
                    </a:p>
                  </a:txBody>
                  <a:tcPr marL="88012" marR="88012" marT="44007" marB="44007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639870"/>
                  </a:ext>
                </a:extLst>
              </a:tr>
            </a:tbl>
          </a:graphicData>
        </a:graphic>
      </p:graphicFrame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D3C5E04-4574-4822-AADB-FFE5325F3398}"/>
              </a:ext>
            </a:extLst>
          </p:cNvPr>
          <p:cNvCxnSpPr>
            <a:cxnSpLocks/>
          </p:cNvCxnSpPr>
          <p:nvPr/>
        </p:nvCxnSpPr>
        <p:spPr>
          <a:xfrm flipV="1">
            <a:off x="6095997" y="5007934"/>
            <a:ext cx="0" cy="47846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50182CD-DBDC-4178-AAF1-907BE91326C8}"/>
              </a:ext>
            </a:extLst>
          </p:cNvPr>
          <p:cNvCxnSpPr>
            <a:cxnSpLocks/>
          </p:cNvCxnSpPr>
          <p:nvPr/>
        </p:nvCxnSpPr>
        <p:spPr>
          <a:xfrm flipH="1" flipV="1">
            <a:off x="4816988" y="5262230"/>
            <a:ext cx="152404" cy="44834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DB28B93-3CB3-4438-A812-2DCCD854EC74}"/>
              </a:ext>
            </a:extLst>
          </p:cNvPr>
          <p:cNvCxnSpPr>
            <a:cxnSpLocks/>
          </p:cNvCxnSpPr>
          <p:nvPr/>
        </p:nvCxnSpPr>
        <p:spPr>
          <a:xfrm>
            <a:off x="6095997" y="1357422"/>
            <a:ext cx="0" cy="47846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73876A9-B490-4724-80D0-4B7D05FBEE39}"/>
              </a:ext>
            </a:extLst>
          </p:cNvPr>
          <p:cNvCxnSpPr>
            <a:cxnSpLocks/>
          </p:cNvCxnSpPr>
          <p:nvPr/>
        </p:nvCxnSpPr>
        <p:spPr>
          <a:xfrm rot="16200000" flipV="1">
            <a:off x="7934327" y="3189765"/>
            <a:ext cx="0" cy="47846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B221036-A565-439E-9435-9BE87C9BE98B}"/>
              </a:ext>
            </a:extLst>
          </p:cNvPr>
          <p:cNvCxnSpPr>
            <a:cxnSpLocks/>
          </p:cNvCxnSpPr>
          <p:nvPr/>
        </p:nvCxnSpPr>
        <p:spPr>
          <a:xfrm rot="5400000" flipV="1">
            <a:off x="4257672" y="3169606"/>
            <a:ext cx="0" cy="47846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B22EFB8-DE8A-4CE3-A682-2DF8F541926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957300" y="1986095"/>
            <a:ext cx="152404" cy="44834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04DFF63-42EC-4C91-B6A7-CE671B503086}"/>
              </a:ext>
            </a:extLst>
          </p:cNvPr>
          <p:cNvCxnSpPr>
            <a:cxnSpLocks/>
          </p:cNvCxnSpPr>
          <p:nvPr/>
        </p:nvCxnSpPr>
        <p:spPr>
          <a:xfrm flipV="1">
            <a:off x="7222603" y="5262230"/>
            <a:ext cx="152404" cy="44834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F25885E-AA6E-4CE9-80BF-46B2FFCE9A4F}"/>
              </a:ext>
            </a:extLst>
          </p:cNvPr>
          <p:cNvCxnSpPr>
            <a:cxnSpLocks/>
          </p:cNvCxnSpPr>
          <p:nvPr/>
        </p:nvCxnSpPr>
        <p:spPr>
          <a:xfrm>
            <a:off x="7222603" y="1148315"/>
            <a:ext cx="152404" cy="44834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CD80339-0B64-4D40-9BB4-C33903F8700F}"/>
              </a:ext>
            </a:extLst>
          </p:cNvPr>
          <p:cNvCxnSpPr>
            <a:cxnSpLocks/>
          </p:cNvCxnSpPr>
          <p:nvPr/>
        </p:nvCxnSpPr>
        <p:spPr>
          <a:xfrm rot="16200000" flipH="1">
            <a:off x="3957300" y="4413087"/>
            <a:ext cx="152404" cy="44834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5EFD273-0EB8-4756-A791-1C6884A80D9B}"/>
              </a:ext>
            </a:extLst>
          </p:cNvPr>
          <p:cNvCxnSpPr>
            <a:cxnSpLocks/>
          </p:cNvCxnSpPr>
          <p:nvPr/>
        </p:nvCxnSpPr>
        <p:spPr>
          <a:xfrm flipH="1">
            <a:off x="4816988" y="1148315"/>
            <a:ext cx="152404" cy="44834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8BFCE57-BEA9-4048-AB8C-BEE1BA67DD18}"/>
              </a:ext>
            </a:extLst>
          </p:cNvPr>
          <p:cNvCxnSpPr>
            <a:cxnSpLocks/>
          </p:cNvCxnSpPr>
          <p:nvPr/>
        </p:nvCxnSpPr>
        <p:spPr>
          <a:xfrm rot="5400000" flipH="1">
            <a:off x="8082295" y="1986095"/>
            <a:ext cx="152404" cy="44834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65CE449-1C05-4373-9C1E-EA6884599DEB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8082295" y="4413087"/>
            <a:ext cx="152404" cy="44834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Star: 4 Points 53">
            <a:extLst>
              <a:ext uri="{FF2B5EF4-FFF2-40B4-BE49-F238E27FC236}">
                <a16:creationId xmlns:a16="http://schemas.microsoft.com/office/drawing/2014/main" id="{5FCF3E85-4CE3-4EB4-9A25-F7CF2551CD5D}"/>
              </a:ext>
            </a:extLst>
          </p:cNvPr>
          <p:cNvSpPr/>
          <p:nvPr/>
        </p:nvSpPr>
        <p:spPr>
          <a:xfrm rot="2700000">
            <a:off x="3312674" y="645673"/>
            <a:ext cx="5566646" cy="5566646"/>
          </a:xfrm>
          <a:prstGeom prst="star4">
            <a:avLst>
              <a:gd name="adj" fmla="val 28571"/>
            </a:avLst>
          </a:prstGeom>
          <a:noFill/>
          <a:ln w="571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6" name="Star: 4 Points 55">
            <a:extLst>
              <a:ext uri="{FF2B5EF4-FFF2-40B4-BE49-F238E27FC236}">
                <a16:creationId xmlns:a16="http://schemas.microsoft.com/office/drawing/2014/main" id="{BCFBC07E-AC3B-4B7C-B718-A0C3D96EAD9F}"/>
              </a:ext>
            </a:extLst>
          </p:cNvPr>
          <p:cNvSpPr/>
          <p:nvPr/>
        </p:nvSpPr>
        <p:spPr>
          <a:xfrm rot="2700000">
            <a:off x="3938627" y="1271626"/>
            <a:ext cx="4314740" cy="4314740"/>
          </a:xfrm>
          <a:prstGeom prst="star4">
            <a:avLst>
              <a:gd name="adj" fmla="val 28571"/>
            </a:avLst>
          </a:prstGeom>
          <a:noFill/>
          <a:ln w="571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43792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B1689FB0-F7C8-4969-91D9-0B78704D7B91}"/>
              </a:ext>
            </a:extLst>
          </p:cNvPr>
          <p:cNvGrpSpPr/>
          <p:nvPr/>
        </p:nvGrpSpPr>
        <p:grpSpPr>
          <a:xfrm>
            <a:off x="0" y="0"/>
            <a:ext cx="7438666" cy="1071522"/>
            <a:chOff x="0" y="0"/>
            <a:chExt cx="7438666" cy="107152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8AAD93C-391D-4ACF-B54E-C522B0D5343F}"/>
                </a:ext>
              </a:extLst>
            </p:cNvPr>
            <p:cNvSpPr/>
            <p:nvPr/>
          </p:nvSpPr>
          <p:spPr>
            <a:xfrm>
              <a:off x="0" y="267880"/>
              <a:ext cx="535761" cy="5357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0BF390A-ED75-4982-AB3F-A9792782B0AA}"/>
                </a:ext>
              </a:extLst>
            </p:cNvPr>
            <p:cNvSpPr/>
            <p:nvPr/>
          </p:nvSpPr>
          <p:spPr>
            <a:xfrm>
              <a:off x="0" y="0"/>
              <a:ext cx="535761" cy="1071522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F04C25D-66A0-463B-8FF1-E668F7B035F9}"/>
                </a:ext>
              </a:extLst>
            </p:cNvPr>
            <p:cNvSpPr/>
            <p:nvPr/>
          </p:nvSpPr>
          <p:spPr>
            <a:xfrm>
              <a:off x="1988819" y="267881"/>
              <a:ext cx="535761" cy="5357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C1D0E87-09D1-4E77-9AE8-BB635DB62A11}"/>
                </a:ext>
              </a:extLst>
            </p:cNvPr>
            <p:cNvSpPr/>
            <p:nvPr/>
          </p:nvSpPr>
          <p:spPr>
            <a:xfrm>
              <a:off x="1720937" y="0"/>
              <a:ext cx="1071523" cy="1071522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F18BEC2-4FF1-41BB-99A2-C2BEEF51F8CF}"/>
                </a:ext>
              </a:extLst>
            </p:cNvPr>
            <p:cNvSpPr/>
            <p:nvPr/>
          </p:nvSpPr>
          <p:spPr>
            <a:xfrm>
              <a:off x="4222654" y="267880"/>
              <a:ext cx="535761" cy="5357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0" name="Flowchart: Manual Operation 9">
              <a:extLst>
                <a:ext uri="{FF2B5EF4-FFF2-40B4-BE49-F238E27FC236}">
                  <a16:creationId xmlns:a16="http://schemas.microsoft.com/office/drawing/2014/main" id="{275BDA56-AD43-48F2-A08B-AB45084ACB39}"/>
                </a:ext>
              </a:extLst>
            </p:cNvPr>
            <p:cNvSpPr/>
            <p:nvPr/>
          </p:nvSpPr>
          <p:spPr>
            <a:xfrm>
              <a:off x="3954772" y="267880"/>
              <a:ext cx="1071523" cy="535761"/>
            </a:xfrm>
            <a:prstGeom prst="flowChartManualOperation">
              <a:avLst/>
            </a:prstGeom>
            <a:noFill/>
            <a:ln w="2857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A40F135-C8CC-4879-9F8E-90BA46B128D0}"/>
                </a:ext>
              </a:extLst>
            </p:cNvPr>
            <p:cNvSpPr/>
            <p:nvPr/>
          </p:nvSpPr>
          <p:spPr>
            <a:xfrm>
              <a:off x="6450225" y="267880"/>
              <a:ext cx="535761" cy="5357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2" name="Flowchart: Decision 11">
              <a:extLst>
                <a:ext uri="{FF2B5EF4-FFF2-40B4-BE49-F238E27FC236}">
                  <a16:creationId xmlns:a16="http://schemas.microsoft.com/office/drawing/2014/main" id="{AAAEA43C-0FEC-4BA0-8AFA-73E75DAB6AF1}"/>
                </a:ext>
              </a:extLst>
            </p:cNvPr>
            <p:cNvSpPr/>
            <p:nvPr/>
          </p:nvSpPr>
          <p:spPr>
            <a:xfrm rot="2700000">
              <a:off x="6493555" y="-191505"/>
              <a:ext cx="726693" cy="1163528"/>
            </a:xfrm>
            <a:prstGeom prst="flowChartDecision">
              <a:avLst/>
            </a:prstGeom>
            <a:noFill/>
            <a:ln w="2857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</p:spTree>
    <p:extLst>
      <p:ext uri="{BB962C8B-B14F-4D97-AF65-F5344CB8AC3E}">
        <p14:creationId xmlns:p14="http://schemas.microsoft.com/office/powerpoint/2010/main" val="434169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Conradie, NT, Mnr [19673418@sun.ac.za]</dc:creator>
  <cp:lastModifiedBy>Conradie, NT, Mnr [19673418@sun.ac.za]</cp:lastModifiedBy>
  <cp:revision>7</cp:revision>
  <dcterms:created xsi:type="dcterms:W3CDTF">2019-08-28T12:38:25Z</dcterms:created>
  <dcterms:modified xsi:type="dcterms:W3CDTF">2019-08-28T19:19:14Z</dcterms:modified>
</cp:coreProperties>
</file>