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6" r:id="rId3"/>
    <p:sldId id="277" r:id="rId4"/>
    <p:sldId id="278" r:id="rId5"/>
    <p:sldId id="282" r:id="rId6"/>
    <p:sldId id="279" r:id="rId7"/>
    <p:sldId id="285" r:id="rId8"/>
    <p:sldId id="284" r:id="rId9"/>
    <p:sldId id="28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15/06/2020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01D-34EA-41A6-9528-E8242B3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00C-2E42-4AC6-A421-9B71FBB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Demi 2</a:t>
            </a:r>
            <a:r>
              <a:rPr lang="en-US" baseline="30000" dirty="0"/>
              <a:t>nd</a:t>
            </a:r>
            <a:r>
              <a:rPr lang="en-US" dirty="0"/>
              <a:t> semester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8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A7AB-199D-4D4D-AFB7-949B4654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9BB1-049E-4729-B231-5D223C30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specification</a:t>
            </a:r>
          </a:p>
          <a:p>
            <a:r>
              <a:rPr lang="en-US" dirty="0"/>
              <a:t>Boundary thickness specification</a:t>
            </a:r>
          </a:p>
          <a:p>
            <a:r>
              <a:rPr lang="en-US" dirty="0"/>
              <a:t>Pickling</a:t>
            </a:r>
          </a:p>
          <a:p>
            <a:pPr lvl="1"/>
            <a:r>
              <a:rPr lang="en-US" dirty="0"/>
              <a:t>Unit class objects</a:t>
            </a:r>
          </a:p>
          <a:p>
            <a:r>
              <a:rPr lang="en-ZA" dirty="0"/>
              <a:t>Unit performance verification</a:t>
            </a:r>
          </a:p>
          <a:p>
            <a:pPr lvl="1"/>
            <a:r>
              <a:rPr lang="en-ZA" dirty="0"/>
              <a:t>Apply internal pressure</a:t>
            </a:r>
          </a:p>
          <a:p>
            <a:pPr lvl="1"/>
            <a:r>
              <a:rPr lang="en-ZA" dirty="0"/>
              <a:t>Evaluate results</a:t>
            </a:r>
          </a:p>
          <a:p>
            <a:pPr lvl="1"/>
            <a:r>
              <a:rPr lang="en-ZA" dirty="0"/>
              <a:t>Multiple </a:t>
            </a:r>
            <a:r>
              <a:rPr lang="en-ZA" dirty="0" err="1"/>
              <a:t>loadcases</a:t>
            </a:r>
            <a:r>
              <a:rPr lang="en-ZA" dirty="0"/>
              <a:t> and jobs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27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E3425-4D6A-4838-93D4-B4D19CEC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12" y="819576"/>
            <a:ext cx="6638609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E683E7-4C7E-4173-8597-B85892D01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973DA-A6EE-4188-B927-0531F1B0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0DB42898-4C7D-4422-BACC-32F095C3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61" y="819576"/>
            <a:ext cx="3526927" cy="5244501"/>
          </a:xfrm>
          <a:prstGeom prst="rect">
            <a:avLst/>
          </a:prstGeom>
        </p:spPr>
      </p:pic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560A1F4F-3765-4182-A359-119B9E70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93" y="819576"/>
            <a:ext cx="3566261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5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600B12-ACA3-4CC8-958B-9E24255DD676}"/>
              </a:ext>
            </a:extLst>
          </p:cNvPr>
          <p:cNvGrpSpPr/>
          <p:nvPr/>
        </p:nvGrpSpPr>
        <p:grpSpPr>
          <a:xfrm>
            <a:off x="4311586" y="819576"/>
            <a:ext cx="3566261" cy="5244501"/>
            <a:chOff x="7197593" y="819576"/>
            <a:chExt cx="3566261" cy="5244501"/>
          </a:xfrm>
        </p:grpSpPr>
        <p:pic>
          <p:nvPicPr>
            <p:cNvPr id="4" name="Picture 3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560A1F4F-3765-4182-A359-119B9E70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7593" y="819576"/>
              <a:ext cx="3566261" cy="5244501"/>
            </a:xfrm>
            <a:prstGeom prst="rect">
              <a:avLst/>
            </a:prstGeom>
          </p:spPr>
        </p:pic>
        <p:pic>
          <p:nvPicPr>
            <p:cNvPr id="6" name="Picture 5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0DB42898-4C7D-4422-BACC-32F095C30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17259" y="819576"/>
              <a:ext cx="3526927" cy="5244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9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7E6890-8DD2-4D44-874C-838530501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4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BF3D54-7EA8-44DB-83D0-30EBC904C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B0E2C-9496-4566-AFF6-7864D81D1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" r="2" b="2"/>
          <a:stretch/>
        </p:blipFill>
        <p:spPr>
          <a:xfrm>
            <a:off x="643466" y="819576"/>
            <a:ext cx="5371059" cy="5244501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473D352-3BFE-43F7-A8E9-C25EB9C47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" r="393" b="2"/>
          <a:stretch/>
        </p:blipFill>
        <p:spPr>
          <a:xfrm>
            <a:off x="6175392" y="819576"/>
            <a:ext cx="5370573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5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ABB238-B6F2-42F8-A8E7-F11DA9C0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866" y="819576"/>
            <a:ext cx="6299700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4AF8D-3314-4F0E-B2CE-184266696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697" y="819576"/>
            <a:ext cx="3540038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7395DB-9870-41BA-9C49-783E357D8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690" y="819576"/>
            <a:ext cx="5074053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Meeting 15/06/2020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15/06/2020</dc:title>
  <dc:creator>Conradie, NT, Mnr [19673418@sun.ac.za]</dc:creator>
  <cp:lastModifiedBy>Conradie, NT, Mnr [19673418@sun.ac.za]</cp:lastModifiedBy>
  <cp:revision>1</cp:revision>
  <dcterms:created xsi:type="dcterms:W3CDTF">2020-06-15T08:30:42Z</dcterms:created>
  <dcterms:modified xsi:type="dcterms:W3CDTF">2020-06-15T08:31:36Z</dcterms:modified>
</cp:coreProperties>
</file>