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624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553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4D37D77-59F4-4F40-A7D2-FD1165658DD5}" type="datetimeFigureOut">
              <a:rPr lang="en-ZA" smtClean="0"/>
              <a:t>2020-06-19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798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182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2020-06-19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898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812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2020-06-19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868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2020-06-19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011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2020-06-19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940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25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915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2020-06-19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3409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6226-0D96-4277-84D6-EC7C0BDA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23/06/2020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51CB3-505E-484F-A532-FB24B5BB8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Naudé</a:t>
            </a:r>
            <a:r>
              <a:rPr lang="en-US" dirty="0"/>
              <a:t> Conradie</a:t>
            </a:r>
          </a:p>
          <a:p>
            <a:r>
              <a:rPr lang="en-US" dirty="0"/>
              <a:t>19673418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0344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63EB87-E1DB-4B18-AFF9-8DC729C28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  <a:p>
            <a:pPr lvl="1"/>
            <a:r>
              <a:rPr lang="en-US" dirty="0"/>
              <a:t>Resolution</a:t>
            </a:r>
          </a:p>
          <a:p>
            <a:pPr lvl="1"/>
            <a:r>
              <a:rPr lang="en-US" dirty="0"/>
              <a:t>Pressure</a:t>
            </a:r>
          </a:p>
          <a:p>
            <a:pPr lvl="1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18AC7-8409-4B40-A6F9-0E2D4DBFF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Variance</a:t>
            </a:r>
            <a:endParaRPr lang="en-Z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2F1496-E60D-461B-8D64-7B8050295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043389"/>
              </p:ext>
            </p:extLst>
          </p:nvPr>
        </p:nvGraphicFramePr>
        <p:xfrm>
          <a:off x="1202919" y="3166730"/>
          <a:ext cx="4843721" cy="25146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316563">
                  <a:extLst>
                    <a:ext uri="{9D8B030D-6E8A-4147-A177-3AD203B41FA5}">
                      <a16:colId xmlns:a16="http://schemas.microsoft.com/office/drawing/2014/main" val="999857663"/>
                    </a:ext>
                  </a:extLst>
                </a:gridCol>
                <a:gridCol w="1263579">
                  <a:extLst>
                    <a:ext uri="{9D8B030D-6E8A-4147-A177-3AD203B41FA5}">
                      <a16:colId xmlns:a16="http://schemas.microsoft.com/office/drawing/2014/main" val="4096441287"/>
                    </a:ext>
                  </a:extLst>
                </a:gridCol>
                <a:gridCol w="1263579">
                  <a:extLst>
                    <a:ext uri="{9D8B030D-6E8A-4147-A177-3AD203B41FA5}">
                      <a16:colId xmlns:a16="http://schemas.microsoft.com/office/drawing/2014/main" val="311592627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ZA" sz="2000" b="1" u="none" strike="noStrike" kern="1200" dirty="0">
                          <a:effectLst/>
                        </a:rPr>
                        <a:t>Variable</a:t>
                      </a:r>
                      <a:endParaRPr lang="en-ZA" sz="2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ZA" sz="2000" b="1" u="none" strike="noStrike" kern="1200" dirty="0">
                          <a:effectLst/>
                        </a:rPr>
                        <a:t>Ratio</a:t>
                      </a:r>
                      <a:endParaRPr lang="en-ZA" sz="2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416789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ZA" sz="2000" b="1" u="none" strike="noStrike" kern="1200" dirty="0">
                          <a:effectLst/>
                        </a:rPr>
                        <a:t>Enforced</a:t>
                      </a:r>
                      <a:endParaRPr lang="en-ZA" sz="2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9217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ZA" sz="2000" u="none" strike="noStrike" kern="1200" dirty="0">
                          <a:effectLst/>
                        </a:rPr>
                        <a:t>Dimensions</a:t>
                      </a:r>
                      <a:endParaRPr lang="en-ZA" sz="2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ZA" sz="2000" u="none" strike="noStrike" kern="1200" dirty="0">
                          <a:effectLst/>
                        </a:rPr>
                        <a:t>20x20</a:t>
                      </a:r>
                      <a:endParaRPr lang="en-ZA" sz="2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ZA" sz="2000" u="none" strike="noStrike" kern="1200">
                          <a:effectLst/>
                        </a:rPr>
                        <a:t>200x200</a:t>
                      </a:r>
                      <a:endParaRPr lang="en-ZA" sz="20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7019205"/>
                  </a:ext>
                </a:extLst>
              </a:tr>
              <a:tr h="24277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ZA" sz="2000" u="none" strike="noStrike" kern="1200">
                          <a:effectLst/>
                        </a:rPr>
                        <a:t>Displacement</a:t>
                      </a:r>
                      <a:endParaRPr lang="en-ZA" sz="20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ZA" sz="2000" u="none" strike="noStrike" kern="1200" dirty="0">
                          <a:effectLst/>
                        </a:rPr>
                        <a:t>1</a:t>
                      </a:r>
                      <a:endParaRPr lang="en-ZA" sz="2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ZA" sz="2000" u="none" strike="noStrike" kern="1200">
                          <a:effectLst/>
                        </a:rPr>
                        <a:t>10</a:t>
                      </a:r>
                      <a:endParaRPr lang="en-ZA" sz="20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4763265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ZA" sz="2000" b="1" u="none" strike="noStrike" kern="1200" dirty="0">
                          <a:effectLst/>
                        </a:rPr>
                        <a:t>Results</a:t>
                      </a:r>
                      <a:endParaRPr lang="en-ZA" sz="2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7526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ZA" sz="2000" u="none" strike="noStrike" kern="1200">
                          <a:effectLst/>
                        </a:rPr>
                        <a:t>Reaction Force</a:t>
                      </a:r>
                      <a:endParaRPr lang="en-ZA" sz="20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ZA" sz="2000" u="none" strike="noStrike" kern="1200" dirty="0">
                          <a:effectLst/>
                        </a:rPr>
                        <a:t>1</a:t>
                      </a:r>
                      <a:endParaRPr lang="en-ZA" sz="2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ZA" sz="2000" u="none" strike="noStrike" kern="1200">
                          <a:effectLst/>
                        </a:rPr>
                        <a:t>10</a:t>
                      </a:r>
                      <a:endParaRPr lang="en-ZA" sz="20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1455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ZA" sz="2000" u="none" strike="noStrike" kern="1200">
                          <a:effectLst/>
                        </a:rPr>
                        <a:t>Constraint Energy</a:t>
                      </a:r>
                      <a:endParaRPr lang="en-ZA" sz="20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ZA" sz="2000" u="none" strike="noStrike" kern="1200" dirty="0">
                          <a:effectLst/>
                        </a:rPr>
                        <a:t>1</a:t>
                      </a:r>
                      <a:endParaRPr lang="en-ZA" sz="2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ZA" sz="2000" u="none" strike="noStrike" kern="1200" dirty="0">
                          <a:effectLst/>
                        </a:rPr>
                        <a:t>100</a:t>
                      </a:r>
                      <a:endParaRPr lang="en-ZA" sz="2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79275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ZA" sz="2000" u="none" strike="noStrike" kern="1200">
                          <a:effectLst/>
                        </a:rPr>
                        <a:t>Strain Energy</a:t>
                      </a:r>
                      <a:endParaRPr lang="en-ZA" sz="20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ZA" sz="2000" u="none" strike="noStrike" kern="1200">
                          <a:effectLst/>
                        </a:rPr>
                        <a:t>1</a:t>
                      </a:r>
                      <a:endParaRPr lang="en-ZA" sz="20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ZA" sz="2000" u="none" strike="noStrike" kern="1200" dirty="0">
                          <a:effectLst/>
                        </a:rPr>
                        <a:t>1</a:t>
                      </a:r>
                      <a:endParaRPr lang="en-ZA" sz="2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7933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11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59F7-68BF-4E86-9A7E-7B1268A5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Variance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B6A6D-7E92-4976-990D-ACA92508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  <a:p>
            <a:pPr lvl="1"/>
            <a:r>
              <a:rPr lang="en-US" dirty="0"/>
              <a:t>Dimensions</a:t>
            </a:r>
          </a:p>
          <a:p>
            <a:pPr lvl="1"/>
            <a:r>
              <a:rPr lang="en-US" dirty="0"/>
              <a:t>Displacement</a:t>
            </a:r>
          </a:p>
          <a:p>
            <a:pPr lvl="1"/>
            <a:r>
              <a:rPr lang="en-US" dirty="0"/>
              <a:t>Pressure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6DC55CB-D66D-43CC-9B82-B0E22D394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85138"/>
              </p:ext>
            </p:extLst>
          </p:nvPr>
        </p:nvGraphicFramePr>
        <p:xfrm>
          <a:off x="1202919" y="3429000"/>
          <a:ext cx="4843720" cy="2200275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110699">
                  <a:extLst>
                    <a:ext uri="{9D8B030D-6E8A-4147-A177-3AD203B41FA5}">
                      <a16:colId xmlns:a16="http://schemas.microsoft.com/office/drawing/2014/main" val="3738243801"/>
                    </a:ext>
                  </a:extLst>
                </a:gridCol>
                <a:gridCol w="1151290">
                  <a:extLst>
                    <a:ext uri="{9D8B030D-6E8A-4147-A177-3AD203B41FA5}">
                      <a16:colId xmlns:a16="http://schemas.microsoft.com/office/drawing/2014/main" val="2791737336"/>
                    </a:ext>
                  </a:extLst>
                </a:gridCol>
                <a:gridCol w="1581731">
                  <a:extLst>
                    <a:ext uri="{9D8B030D-6E8A-4147-A177-3AD203B41FA5}">
                      <a16:colId xmlns:a16="http://schemas.microsoft.com/office/drawing/2014/main" val="415145967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b="1" i="0" u="none" strike="noStrike" dirty="0">
                          <a:effectLst/>
                        </a:rPr>
                        <a:t>Variable</a:t>
                      </a:r>
                      <a:endParaRPr lang="en-ZA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ZA" sz="2000" b="1" i="0" u="none" strike="noStrike" dirty="0">
                          <a:effectLst/>
                        </a:rPr>
                        <a:t>Ratio</a:t>
                      </a:r>
                      <a:endParaRPr lang="en-ZA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212049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ZA" sz="2000" b="1" i="0" u="none" strike="noStrike" dirty="0">
                          <a:effectLst/>
                        </a:rPr>
                        <a:t>Enforced</a:t>
                      </a:r>
                      <a:endParaRPr lang="en-ZA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8150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 dirty="0">
                          <a:effectLst/>
                        </a:rPr>
                        <a:t>Resolution</a:t>
                      </a:r>
                      <a:endParaRPr lang="en-Z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 dirty="0">
                          <a:effectLst/>
                        </a:rPr>
                        <a:t>5x5</a:t>
                      </a:r>
                      <a:endParaRPr lang="en-Z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>
                          <a:effectLst/>
                        </a:rPr>
                        <a:t>10x10</a:t>
                      </a:r>
                      <a:endParaRPr lang="en-Z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6777723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ZA" sz="2000" b="1" u="none" strike="noStrike" dirty="0">
                          <a:effectLst/>
                        </a:rPr>
                        <a:t>Results</a:t>
                      </a:r>
                      <a:endParaRPr lang="en-ZA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4371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>
                          <a:effectLst/>
                        </a:rPr>
                        <a:t>Reaction Force</a:t>
                      </a:r>
                      <a:endParaRPr lang="en-Z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 dirty="0">
                          <a:effectLst/>
                        </a:rPr>
                        <a:t>1</a:t>
                      </a:r>
                      <a:endParaRPr lang="en-Z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>
                          <a:effectLst/>
                        </a:rPr>
                        <a:t>1,005</a:t>
                      </a:r>
                      <a:endParaRPr lang="en-Z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20726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>
                          <a:effectLst/>
                        </a:rPr>
                        <a:t>Constraint Energy</a:t>
                      </a:r>
                      <a:endParaRPr lang="en-Z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 dirty="0">
                          <a:effectLst/>
                        </a:rPr>
                        <a:t>1</a:t>
                      </a:r>
                      <a:endParaRPr lang="en-Z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 dirty="0">
                          <a:effectLst/>
                        </a:rPr>
                        <a:t>1,05</a:t>
                      </a:r>
                      <a:endParaRPr lang="en-Z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37983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>
                          <a:effectLst/>
                        </a:rPr>
                        <a:t>Strain Energy</a:t>
                      </a:r>
                      <a:endParaRPr lang="en-Z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>
                          <a:effectLst/>
                        </a:rPr>
                        <a:t>1</a:t>
                      </a:r>
                      <a:endParaRPr lang="en-Z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 dirty="0">
                          <a:effectLst/>
                        </a:rPr>
                        <a:t>3-5</a:t>
                      </a:r>
                      <a:endParaRPr lang="en-Z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0804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266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72F9B-6B55-438C-9E63-76565C4E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5304675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>
                <a:solidFill>
                  <a:schemeClr val="tx2"/>
                </a:solidFill>
              </a:rPr>
              <a:t>Resolution Variance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black and silver text on a white background&#10;&#10;Description automatically generated">
            <a:extLst>
              <a:ext uri="{FF2B5EF4-FFF2-40B4-BE49-F238E27FC236}">
                <a16:creationId xmlns:a16="http://schemas.microsoft.com/office/drawing/2014/main" id="{85F88E7E-8D68-4092-994B-D061ADE17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2596" y="494988"/>
            <a:ext cx="8026805" cy="472047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9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8BA7E-3BCF-4308-9137-DE5EAD67B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5304675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>
                <a:solidFill>
                  <a:schemeClr val="tx2"/>
                </a:solidFill>
              </a:rPr>
              <a:t>Resolution Variance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9B7E54-C56F-45FC-B69E-51E8CF712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622" y="494988"/>
            <a:ext cx="7970753" cy="472047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40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4A763-E332-4B39-B135-89ED5A00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5304675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>
                <a:solidFill>
                  <a:schemeClr val="tx2"/>
                </a:solidFill>
              </a:rPr>
              <a:t>Resolution Variance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9AA631-94B7-4FD0-B8BE-31A8D1190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650" y="494988"/>
            <a:ext cx="7968696" cy="472047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73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220D-3481-4723-89A6-C5A802E2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Pressure Variance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EB959-6FF3-4BD6-92DC-7188FC0D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Simulations fail at relatively low pressures (0.5 - 1 bar)</a:t>
            </a:r>
          </a:p>
          <a:p>
            <a:r>
              <a:rPr lang="en-US" dirty="0"/>
              <a:t>Simulations don’t deform massively at lower pressures (0.1 bar)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8683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A01D-34EA-41A6-9528-E8242B38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4F00C-2E42-4AC6-A421-9B71FBBBA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PhD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80869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90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Corbel</vt:lpstr>
      <vt:lpstr>Wingdings</vt:lpstr>
      <vt:lpstr>Banded</vt:lpstr>
      <vt:lpstr>Meeting 23/06/2020</vt:lpstr>
      <vt:lpstr>Size Variance</vt:lpstr>
      <vt:lpstr>Resolution Variance</vt:lpstr>
      <vt:lpstr>Resolution Variance</vt:lpstr>
      <vt:lpstr>Resolution Variance</vt:lpstr>
      <vt:lpstr>Resolution Variance</vt:lpstr>
      <vt:lpstr>Pressure Variance</vt:lpstr>
      <vt:lpstr>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23/06/2020</dc:title>
  <dc:creator>Conradie, NT, Mnr [19673418@sun.ac.za]</dc:creator>
  <cp:lastModifiedBy>Conradie, NT, Mnr [19673418@sun.ac.za]</cp:lastModifiedBy>
  <cp:revision>1</cp:revision>
  <dcterms:created xsi:type="dcterms:W3CDTF">2020-06-19T13:06:29Z</dcterms:created>
  <dcterms:modified xsi:type="dcterms:W3CDTF">2020-06-19T13:14:29Z</dcterms:modified>
</cp:coreProperties>
</file>