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70" r:id="rId5"/>
    <p:sldId id="271" r:id="rId6"/>
    <p:sldId id="277" r:id="rId7"/>
    <p:sldId id="278" r:id="rId8"/>
    <p:sldId id="279" r:id="rId9"/>
    <p:sldId id="263" r:id="rId10"/>
    <p:sldId id="273" r:id="rId11"/>
    <p:sldId id="274" r:id="rId12"/>
    <p:sldId id="275" r:id="rId13"/>
    <p:sldId id="276"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GUPTA" userId="e1d8ca05a996fc12" providerId="LiveId" clId="{FF3700D0-653E-47E9-B5C9-91BB2DD5FCF3}"/>
    <pc:docChg chg="undo custSel addSld delSld modSld sldOrd">
      <pc:chgData name="TANYA GUPTA" userId="e1d8ca05a996fc12" providerId="LiveId" clId="{FF3700D0-653E-47E9-B5C9-91BB2DD5FCF3}" dt="2021-03-21T17:35:18.352" v="8639" actId="20577"/>
      <pc:docMkLst>
        <pc:docMk/>
      </pc:docMkLst>
      <pc:sldChg chg="addSp delSp modSp new del mod modClrScheme chgLayout">
        <pc:chgData name="TANYA GUPTA" userId="e1d8ca05a996fc12" providerId="LiveId" clId="{FF3700D0-653E-47E9-B5C9-91BB2DD5FCF3}" dt="2021-03-21T16:46:17.253" v="8441" actId="2696"/>
        <pc:sldMkLst>
          <pc:docMk/>
          <pc:sldMk cId="2107352703" sldId="256"/>
        </pc:sldMkLst>
        <pc:spChg chg="del mod ord">
          <ac:chgData name="TANYA GUPTA" userId="e1d8ca05a996fc12" providerId="LiveId" clId="{FF3700D0-653E-47E9-B5C9-91BB2DD5FCF3}" dt="2021-03-21T06:42:29.212" v="1" actId="700"/>
          <ac:spMkLst>
            <pc:docMk/>
            <pc:sldMk cId="2107352703" sldId="256"/>
            <ac:spMk id="2" creationId="{ACC78F05-F083-4172-8296-1CFA60B936E5}"/>
          </ac:spMkLst>
        </pc:spChg>
        <pc:spChg chg="del mod ord">
          <ac:chgData name="TANYA GUPTA" userId="e1d8ca05a996fc12" providerId="LiveId" clId="{FF3700D0-653E-47E9-B5C9-91BB2DD5FCF3}" dt="2021-03-21T06:42:29.212" v="1" actId="700"/>
          <ac:spMkLst>
            <pc:docMk/>
            <pc:sldMk cId="2107352703" sldId="256"/>
            <ac:spMk id="3" creationId="{010BE5A7-A085-4BBF-9218-339B5E973452}"/>
          </ac:spMkLst>
        </pc:spChg>
        <pc:spChg chg="add mod ord">
          <ac:chgData name="TANYA GUPTA" userId="e1d8ca05a996fc12" providerId="LiveId" clId="{FF3700D0-653E-47E9-B5C9-91BB2DD5FCF3}" dt="2021-03-21T06:42:50.754" v="11" actId="20577"/>
          <ac:spMkLst>
            <pc:docMk/>
            <pc:sldMk cId="2107352703" sldId="256"/>
            <ac:spMk id="4" creationId="{A2B3D394-F520-499E-BA68-2B96A5C555E6}"/>
          </ac:spMkLst>
        </pc:spChg>
        <pc:spChg chg="add mod ord">
          <ac:chgData name="TANYA GUPTA" userId="e1d8ca05a996fc12" providerId="LiveId" clId="{FF3700D0-653E-47E9-B5C9-91BB2DD5FCF3}" dt="2021-03-21T07:04:25.987" v="305" actId="20577"/>
          <ac:spMkLst>
            <pc:docMk/>
            <pc:sldMk cId="2107352703" sldId="256"/>
            <ac:spMk id="5" creationId="{A730E13E-54E5-416F-BF1F-47E207AE27E6}"/>
          </ac:spMkLst>
        </pc:spChg>
        <pc:spChg chg="add del mod">
          <ac:chgData name="TANYA GUPTA" userId="e1d8ca05a996fc12" providerId="LiveId" clId="{FF3700D0-653E-47E9-B5C9-91BB2DD5FCF3}" dt="2021-03-21T07:03:31.577" v="273"/>
          <ac:spMkLst>
            <pc:docMk/>
            <pc:sldMk cId="2107352703" sldId="256"/>
            <ac:spMk id="11" creationId="{090716B6-D051-48C3-925A-BDCB3605C497}"/>
          </ac:spMkLst>
        </pc:spChg>
        <pc:spChg chg="add del mod">
          <ac:chgData name="TANYA GUPTA" userId="e1d8ca05a996fc12" providerId="LiveId" clId="{FF3700D0-653E-47E9-B5C9-91BB2DD5FCF3}" dt="2021-03-21T07:03:31.551" v="271" actId="478"/>
          <ac:spMkLst>
            <pc:docMk/>
            <pc:sldMk cId="2107352703" sldId="256"/>
            <ac:spMk id="12" creationId="{332E5E81-E81A-4810-9663-0635DC5A87F2}"/>
          </ac:spMkLst>
        </pc:spChg>
        <pc:graphicFrameChg chg="add mod">
          <ac:chgData name="TANYA GUPTA" userId="e1d8ca05a996fc12" providerId="LiveId" clId="{FF3700D0-653E-47E9-B5C9-91BB2DD5FCF3}" dt="2021-03-21T12:38:04.510" v="2925" actId="1076"/>
          <ac:graphicFrameMkLst>
            <pc:docMk/>
            <pc:sldMk cId="2107352703" sldId="256"/>
            <ac:graphicFrameMk id="6" creationId="{F13EE018-3B4E-4F1F-BCFD-836B7C8A775E}"/>
          </ac:graphicFrameMkLst>
        </pc:graphicFrameChg>
        <pc:graphicFrameChg chg="add mod">
          <ac:chgData name="TANYA GUPTA" userId="e1d8ca05a996fc12" providerId="LiveId" clId="{FF3700D0-653E-47E9-B5C9-91BB2DD5FCF3}" dt="2021-03-21T13:30:45.857" v="2939" actId="1076"/>
          <ac:graphicFrameMkLst>
            <pc:docMk/>
            <pc:sldMk cId="2107352703" sldId="256"/>
            <ac:graphicFrameMk id="7" creationId="{21685FE2-CA73-4EA9-A2B2-3FD13E0C4944}"/>
          </ac:graphicFrameMkLst>
        </pc:graphicFrameChg>
        <pc:graphicFrameChg chg="add del mod modGraphic">
          <ac:chgData name="TANYA GUPTA" userId="e1d8ca05a996fc12" providerId="LiveId" clId="{FF3700D0-653E-47E9-B5C9-91BB2DD5FCF3}" dt="2021-03-21T06:48:19.913" v="115" actId="478"/>
          <ac:graphicFrameMkLst>
            <pc:docMk/>
            <pc:sldMk cId="2107352703" sldId="256"/>
            <ac:graphicFrameMk id="8" creationId="{26902580-63F2-4D04-887E-0F8DB5864F78}"/>
          </ac:graphicFrameMkLst>
        </pc:graphicFrameChg>
        <pc:graphicFrameChg chg="add del mod">
          <ac:chgData name="TANYA GUPTA" userId="e1d8ca05a996fc12" providerId="LiveId" clId="{FF3700D0-653E-47E9-B5C9-91BB2DD5FCF3}" dt="2021-03-21T07:12:46.364" v="706" actId="478"/>
          <ac:graphicFrameMkLst>
            <pc:docMk/>
            <pc:sldMk cId="2107352703" sldId="256"/>
            <ac:graphicFrameMk id="9" creationId="{6BB26B86-083F-47DD-A8CB-E75B1E699CAC}"/>
          </ac:graphicFrameMkLst>
        </pc:graphicFrameChg>
        <pc:graphicFrameChg chg="add del mod">
          <ac:chgData name="TANYA GUPTA" userId="e1d8ca05a996fc12" providerId="LiveId" clId="{FF3700D0-653E-47E9-B5C9-91BB2DD5FCF3}" dt="2021-03-21T13:30:40.460" v="2936" actId="478"/>
          <ac:graphicFrameMkLst>
            <pc:docMk/>
            <pc:sldMk cId="2107352703" sldId="256"/>
            <ac:graphicFrameMk id="10" creationId="{21685FE2-CA73-4EA9-A2B2-3FD13E0C4944}"/>
          </ac:graphicFrameMkLst>
        </pc:graphicFrameChg>
        <pc:graphicFrameChg chg="add del mod">
          <ac:chgData name="TANYA GUPTA" userId="e1d8ca05a996fc12" providerId="LiveId" clId="{FF3700D0-653E-47E9-B5C9-91BB2DD5FCF3}" dt="2021-03-21T12:37:44.896" v="2918" actId="478"/>
          <ac:graphicFrameMkLst>
            <pc:docMk/>
            <pc:sldMk cId="2107352703" sldId="256"/>
            <ac:graphicFrameMk id="13" creationId="{6BB26B86-083F-47DD-A8CB-E75B1E699CAC}"/>
          </ac:graphicFrameMkLst>
        </pc:graphicFrameChg>
      </pc:sldChg>
      <pc:sldChg chg="modSp new del mod ord">
        <pc:chgData name="TANYA GUPTA" userId="e1d8ca05a996fc12" providerId="LiveId" clId="{FF3700D0-653E-47E9-B5C9-91BB2DD5FCF3}" dt="2021-03-21T16:46:17.253" v="8441" actId="2696"/>
        <pc:sldMkLst>
          <pc:docMk/>
          <pc:sldMk cId="3611094529" sldId="257"/>
        </pc:sldMkLst>
        <pc:spChg chg="mod">
          <ac:chgData name="TANYA GUPTA" userId="e1d8ca05a996fc12" providerId="LiveId" clId="{FF3700D0-653E-47E9-B5C9-91BB2DD5FCF3}" dt="2021-03-21T07:05:10.027" v="306" actId="1076"/>
          <ac:spMkLst>
            <pc:docMk/>
            <pc:sldMk cId="3611094529" sldId="257"/>
            <ac:spMk id="2" creationId="{0F9AA645-1031-4836-9CAF-0587CB1032A8}"/>
          </ac:spMkLst>
        </pc:spChg>
        <pc:spChg chg="mod">
          <ac:chgData name="TANYA GUPTA" userId="e1d8ca05a996fc12" providerId="LiveId" clId="{FF3700D0-653E-47E9-B5C9-91BB2DD5FCF3}" dt="2021-03-21T07:33:09.074" v="1285" actId="20577"/>
          <ac:spMkLst>
            <pc:docMk/>
            <pc:sldMk cId="3611094529" sldId="257"/>
            <ac:spMk id="3" creationId="{566F5706-D47C-4628-95A1-5802756F2E32}"/>
          </ac:spMkLst>
        </pc:spChg>
      </pc:sldChg>
      <pc:sldChg chg="addSp delSp modSp new del mod">
        <pc:chgData name="TANYA GUPTA" userId="e1d8ca05a996fc12" providerId="LiveId" clId="{FF3700D0-653E-47E9-B5C9-91BB2DD5FCF3}" dt="2021-03-21T16:46:17.253" v="8441" actId="2696"/>
        <pc:sldMkLst>
          <pc:docMk/>
          <pc:sldMk cId="434121875" sldId="258"/>
        </pc:sldMkLst>
        <pc:spChg chg="mod">
          <ac:chgData name="TANYA GUPTA" userId="e1d8ca05a996fc12" providerId="LiveId" clId="{FF3700D0-653E-47E9-B5C9-91BB2DD5FCF3}" dt="2021-03-21T07:12:10.894" v="704" actId="20577"/>
          <ac:spMkLst>
            <pc:docMk/>
            <pc:sldMk cId="434121875" sldId="258"/>
            <ac:spMk id="2" creationId="{ADA9E01D-B04D-457E-9330-546FC9E7B9EC}"/>
          </ac:spMkLst>
        </pc:spChg>
        <pc:spChg chg="mod">
          <ac:chgData name="TANYA GUPTA" userId="e1d8ca05a996fc12" providerId="LiveId" clId="{FF3700D0-653E-47E9-B5C9-91BB2DD5FCF3}" dt="2021-03-21T07:28:10.576" v="918" actId="1076"/>
          <ac:spMkLst>
            <pc:docMk/>
            <pc:sldMk cId="434121875" sldId="258"/>
            <ac:spMk id="3" creationId="{9ACCC914-C020-4A3D-8410-A6305F5803C5}"/>
          </ac:spMkLst>
        </pc:spChg>
        <pc:spChg chg="add del mod">
          <ac:chgData name="TANYA GUPTA" userId="e1d8ca05a996fc12" providerId="LiveId" clId="{FF3700D0-653E-47E9-B5C9-91BB2DD5FCF3}" dt="2021-03-21T07:28:26.177" v="922"/>
          <ac:spMkLst>
            <pc:docMk/>
            <pc:sldMk cId="434121875" sldId="258"/>
            <ac:spMk id="5" creationId="{7B7D98DD-CF6B-423E-8774-381648BA4E02}"/>
          </ac:spMkLst>
        </pc:spChg>
        <pc:spChg chg="add del mod">
          <ac:chgData name="TANYA GUPTA" userId="e1d8ca05a996fc12" providerId="LiveId" clId="{FF3700D0-653E-47E9-B5C9-91BB2DD5FCF3}" dt="2021-03-21T07:28:43.676" v="928"/>
          <ac:spMkLst>
            <pc:docMk/>
            <pc:sldMk cId="434121875" sldId="258"/>
            <ac:spMk id="6" creationId="{F57BF548-781D-446B-B720-760931C97DAD}"/>
          </ac:spMkLst>
        </pc:spChg>
        <pc:spChg chg="add mod">
          <ac:chgData name="TANYA GUPTA" userId="e1d8ca05a996fc12" providerId="LiveId" clId="{FF3700D0-653E-47E9-B5C9-91BB2DD5FCF3}" dt="2021-03-21T07:32:23.996" v="1201" actId="1076"/>
          <ac:spMkLst>
            <pc:docMk/>
            <pc:sldMk cId="434121875" sldId="258"/>
            <ac:spMk id="7" creationId="{0A7A779B-17D7-4BF9-BE93-FAF9E33A99AF}"/>
          </ac:spMkLst>
        </pc:spChg>
        <pc:spChg chg="add mod">
          <ac:chgData name="TANYA GUPTA" userId="e1d8ca05a996fc12" providerId="LiveId" clId="{FF3700D0-653E-47E9-B5C9-91BB2DD5FCF3}" dt="2021-03-21T07:32:59.374" v="1279" actId="20577"/>
          <ac:spMkLst>
            <pc:docMk/>
            <pc:sldMk cId="434121875" sldId="258"/>
            <ac:spMk id="8" creationId="{1BEE3595-4E82-46EE-AB86-AC5A95FDDEDA}"/>
          </ac:spMkLst>
        </pc:spChg>
        <pc:graphicFrameChg chg="add del mod">
          <ac:chgData name="TANYA GUPTA" userId="e1d8ca05a996fc12" providerId="LiveId" clId="{FF3700D0-653E-47E9-B5C9-91BB2DD5FCF3}" dt="2021-03-21T09:02:11.677" v="2425" actId="478"/>
          <ac:graphicFrameMkLst>
            <pc:docMk/>
            <pc:sldMk cId="434121875" sldId="258"/>
            <ac:graphicFrameMk id="4" creationId="{DAE23B23-C356-45B1-ADCC-BFD2D6DB4041}"/>
          </ac:graphicFrameMkLst>
        </pc:graphicFrameChg>
        <pc:graphicFrameChg chg="add mod">
          <ac:chgData name="TANYA GUPTA" userId="e1d8ca05a996fc12" providerId="LiveId" clId="{FF3700D0-653E-47E9-B5C9-91BB2DD5FCF3}" dt="2021-03-21T09:02:16.603" v="2428" actId="1076"/>
          <ac:graphicFrameMkLst>
            <pc:docMk/>
            <pc:sldMk cId="434121875" sldId="258"/>
            <ac:graphicFrameMk id="9" creationId="{12D245B3-6188-47D6-8CE6-081200F474B1}"/>
          </ac:graphicFrameMkLst>
        </pc:graphicFrameChg>
      </pc:sldChg>
      <pc:sldChg chg="add">
        <pc:chgData name="TANYA GUPTA" userId="e1d8ca05a996fc12" providerId="LiveId" clId="{FF3700D0-653E-47E9-B5C9-91BB2DD5FCF3}" dt="2021-03-21T17:32:51.519" v="8446"/>
        <pc:sldMkLst>
          <pc:docMk/>
          <pc:sldMk cId="1297546169" sldId="258"/>
        </pc:sldMkLst>
      </pc:sldChg>
      <pc:sldChg chg="addSp delSp modSp new del mod">
        <pc:chgData name="TANYA GUPTA" userId="e1d8ca05a996fc12" providerId="LiveId" clId="{FF3700D0-653E-47E9-B5C9-91BB2DD5FCF3}" dt="2021-03-21T16:46:17.253" v="8441" actId="2696"/>
        <pc:sldMkLst>
          <pc:docMk/>
          <pc:sldMk cId="2656843557" sldId="259"/>
        </pc:sldMkLst>
        <pc:spChg chg="mod">
          <ac:chgData name="TANYA GUPTA" userId="e1d8ca05a996fc12" providerId="LiveId" clId="{FF3700D0-653E-47E9-B5C9-91BB2DD5FCF3}" dt="2021-03-21T07:33:21.668" v="1296" actId="20577"/>
          <ac:spMkLst>
            <pc:docMk/>
            <pc:sldMk cId="2656843557" sldId="259"/>
            <ac:spMk id="2" creationId="{6F2C5685-79A6-4C33-8B86-7D20C68179E0}"/>
          </ac:spMkLst>
        </pc:spChg>
        <pc:spChg chg="mod">
          <ac:chgData name="TANYA GUPTA" userId="e1d8ca05a996fc12" providerId="LiveId" clId="{FF3700D0-653E-47E9-B5C9-91BB2DD5FCF3}" dt="2021-03-21T08:33:54.736" v="1973" actId="14100"/>
          <ac:spMkLst>
            <pc:docMk/>
            <pc:sldMk cId="2656843557" sldId="259"/>
            <ac:spMk id="3" creationId="{B1A32B72-B264-4463-8770-BB5BAF925AF1}"/>
          </ac:spMkLst>
        </pc:spChg>
        <pc:graphicFrameChg chg="add del mod">
          <ac:chgData name="TANYA GUPTA" userId="e1d8ca05a996fc12" providerId="LiveId" clId="{FF3700D0-653E-47E9-B5C9-91BB2DD5FCF3}" dt="2021-03-21T13:31:24.886" v="2940" actId="478"/>
          <ac:graphicFrameMkLst>
            <pc:docMk/>
            <pc:sldMk cId="2656843557" sldId="259"/>
            <ac:graphicFrameMk id="4" creationId="{12D245B3-6188-47D6-8CE6-081200F474B1}"/>
          </ac:graphicFrameMkLst>
        </pc:graphicFrameChg>
        <pc:graphicFrameChg chg="add mod">
          <ac:chgData name="TANYA GUPTA" userId="e1d8ca05a996fc12" providerId="LiveId" clId="{FF3700D0-653E-47E9-B5C9-91BB2DD5FCF3}" dt="2021-03-21T08:31:05.515" v="1964" actId="1076"/>
          <ac:graphicFrameMkLst>
            <pc:docMk/>
            <pc:sldMk cId="2656843557" sldId="259"/>
            <ac:graphicFrameMk id="5" creationId="{6BB26B86-083F-47DD-A8CB-E75B1E699CAC}"/>
          </ac:graphicFrameMkLst>
        </pc:graphicFrameChg>
        <pc:graphicFrameChg chg="add del mod">
          <ac:chgData name="TANYA GUPTA" userId="e1d8ca05a996fc12" providerId="LiveId" clId="{FF3700D0-653E-47E9-B5C9-91BB2DD5FCF3}" dt="2021-03-21T13:31:45.892" v="2945" actId="478"/>
          <ac:graphicFrameMkLst>
            <pc:docMk/>
            <pc:sldMk cId="2656843557" sldId="259"/>
            <ac:graphicFrameMk id="6" creationId="{12D245B3-6188-47D6-8CE6-081200F474B1}"/>
          </ac:graphicFrameMkLst>
        </pc:graphicFrameChg>
        <pc:graphicFrameChg chg="add mod">
          <ac:chgData name="TANYA GUPTA" userId="e1d8ca05a996fc12" providerId="LiveId" clId="{FF3700D0-653E-47E9-B5C9-91BB2DD5FCF3}" dt="2021-03-21T13:34:50.033" v="2948" actId="1076"/>
          <ac:graphicFrameMkLst>
            <pc:docMk/>
            <pc:sldMk cId="2656843557" sldId="259"/>
            <ac:graphicFrameMk id="7" creationId="{12D245B3-6188-47D6-8CE6-081200F474B1}"/>
          </ac:graphicFrameMkLst>
        </pc:graphicFrameChg>
      </pc:sldChg>
      <pc:sldChg chg="modSp new mod">
        <pc:chgData name="TANYA GUPTA" userId="e1d8ca05a996fc12" providerId="LiveId" clId="{FF3700D0-653E-47E9-B5C9-91BB2DD5FCF3}" dt="2021-03-21T08:03:41.647" v="1852" actId="20577"/>
        <pc:sldMkLst>
          <pc:docMk/>
          <pc:sldMk cId="2762276252" sldId="260"/>
        </pc:sldMkLst>
        <pc:spChg chg="mod">
          <ac:chgData name="TANYA GUPTA" userId="e1d8ca05a996fc12" providerId="LiveId" clId="{FF3700D0-653E-47E9-B5C9-91BB2DD5FCF3}" dt="2021-03-21T08:03:26.808" v="1841" actId="113"/>
          <ac:spMkLst>
            <pc:docMk/>
            <pc:sldMk cId="2762276252" sldId="260"/>
            <ac:spMk id="2" creationId="{1F21B556-CB36-412C-A0DA-BAC77971D4C6}"/>
          </ac:spMkLst>
        </pc:spChg>
        <pc:spChg chg="mod">
          <ac:chgData name="TANYA GUPTA" userId="e1d8ca05a996fc12" providerId="LiveId" clId="{FF3700D0-653E-47E9-B5C9-91BB2DD5FCF3}" dt="2021-03-21T08:03:41.647" v="1852" actId="20577"/>
          <ac:spMkLst>
            <pc:docMk/>
            <pc:sldMk cId="2762276252" sldId="260"/>
            <ac:spMk id="3" creationId="{0F44C2EA-6B80-463F-8AF8-C1BC461CB1CB}"/>
          </ac:spMkLst>
        </pc:spChg>
      </pc:sldChg>
      <pc:sldChg chg="delSp modSp new mod">
        <pc:chgData name="TANYA GUPTA" userId="e1d8ca05a996fc12" providerId="LiveId" clId="{FF3700D0-653E-47E9-B5C9-91BB2DD5FCF3}" dt="2021-03-21T16:46:25.129" v="8442" actId="478"/>
        <pc:sldMkLst>
          <pc:docMk/>
          <pc:sldMk cId="4226196609" sldId="261"/>
        </pc:sldMkLst>
        <pc:spChg chg="mod">
          <ac:chgData name="TANYA GUPTA" userId="e1d8ca05a996fc12" providerId="LiveId" clId="{FF3700D0-653E-47E9-B5C9-91BB2DD5FCF3}" dt="2021-03-21T08:00:39.617" v="1788" actId="20577"/>
          <ac:spMkLst>
            <pc:docMk/>
            <pc:sldMk cId="4226196609" sldId="261"/>
            <ac:spMk id="2" creationId="{5C14F1F7-B219-4841-AA5B-E44ECCB7776A}"/>
          </ac:spMkLst>
        </pc:spChg>
        <pc:spChg chg="del">
          <ac:chgData name="TANYA GUPTA" userId="e1d8ca05a996fc12" providerId="LiveId" clId="{FF3700D0-653E-47E9-B5C9-91BB2DD5FCF3}" dt="2021-03-21T16:46:25.129" v="8442" actId="478"/>
          <ac:spMkLst>
            <pc:docMk/>
            <pc:sldMk cId="4226196609" sldId="261"/>
            <ac:spMk id="3" creationId="{799AF8F0-E939-44F8-BC99-850272B58697}"/>
          </ac:spMkLst>
        </pc:spChg>
      </pc:sldChg>
      <pc:sldChg chg="delSp modSp new mod">
        <pc:chgData name="TANYA GUPTA" userId="e1d8ca05a996fc12" providerId="LiveId" clId="{FF3700D0-653E-47E9-B5C9-91BB2DD5FCF3}" dt="2021-03-21T13:39:44.929" v="2958" actId="122"/>
        <pc:sldMkLst>
          <pc:docMk/>
          <pc:sldMk cId="3710302037" sldId="262"/>
        </pc:sldMkLst>
        <pc:spChg chg="mod">
          <ac:chgData name="TANYA GUPTA" userId="e1d8ca05a996fc12" providerId="LiveId" clId="{FF3700D0-653E-47E9-B5C9-91BB2DD5FCF3}" dt="2021-03-21T13:39:44.929" v="2958" actId="122"/>
          <ac:spMkLst>
            <pc:docMk/>
            <pc:sldMk cId="3710302037" sldId="262"/>
            <ac:spMk id="2" creationId="{410AF118-AB8A-4B95-9DE2-4BD0E5059701}"/>
          </ac:spMkLst>
        </pc:spChg>
        <pc:spChg chg="del">
          <ac:chgData name="TANYA GUPTA" userId="e1d8ca05a996fc12" providerId="LiveId" clId="{FF3700D0-653E-47E9-B5C9-91BB2DD5FCF3}" dt="2021-03-21T13:39:37.505" v="2956" actId="478"/>
          <ac:spMkLst>
            <pc:docMk/>
            <pc:sldMk cId="3710302037" sldId="262"/>
            <ac:spMk id="3" creationId="{2986634B-DA2A-4BEA-8D66-5119DE3F9E5C}"/>
          </ac:spMkLst>
        </pc:spChg>
      </pc:sldChg>
      <pc:sldChg chg="delSp modSp add mod">
        <pc:chgData name="TANYA GUPTA" userId="e1d8ca05a996fc12" providerId="LiveId" clId="{FF3700D0-653E-47E9-B5C9-91BB2DD5FCF3}" dt="2021-03-21T13:39:58.697" v="2960" actId="1076"/>
        <pc:sldMkLst>
          <pc:docMk/>
          <pc:sldMk cId="4054321964" sldId="263"/>
        </pc:sldMkLst>
        <pc:spChg chg="mod">
          <ac:chgData name="TANYA GUPTA" userId="e1d8ca05a996fc12" providerId="LiveId" clId="{FF3700D0-653E-47E9-B5C9-91BB2DD5FCF3}" dt="2021-03-21T13:39:58.697" v="2960" actId="1076"/>
          <ac:spMkLst>
            <pc:docMk/>
            <pc:sldMk cId="4054321964" sldId="263"/>
            <ac:spMk id="2" creationId="{410AF118-AB8A-4B95-9DE2-4BD0E5059701}"/>
          </ac:spMkLst>
        </pc:spChg>
        <pc:spChg chg="del">
          <ac:chgData name="TANYA GUPTA" userId="e1d8ca05a996fc12" providerId="LiveId" clId="{FF3700D0-653E-47E9-B5C9-91BB2DD5FCF3}" dt="2021-03-21T13:39:54.152" v="2959" actId="478"/>
          <ac:spMkLst>
            <pc:docMk/>
            <pc:sldMk cId="4054321964" sldId="263"/>
            <ac:spMk id="3" creationId="{2986634B-DA2A-4BEA-8D66-5119DE3F9E5C}"/>
          </ac:spMkLst>
        </pc:spChg>
      </pc:sldChg>
      <pc:sldChg chg="modSp new del mod">
        <pc:chgData name="TANYA GUPTA" userId="e1d8ca05a996fc12" providerId="LiveId" clId="{FF3700D0-653E-47E9-B5C9-91BB2DD5FCF3}" dt="2021-03-21T16:46:17.253" v="8441" actId="2696"/>
        <pc:sldMkLst>
          <pc:docMk/>
          <pc:sldMk cId="4040780527" sldId="264"/>
        </pc:sldMkLst>
        <pc:spChg chg="mod">
          <ac:chgData name="TANYA GUPTA" userId="e1d8ca05a996fc12" providerId="LiveId" clId="{FF3700D0-653E-47E9-B5C9-91BB2DD5FCF3}" dt="2021-03-21T08:34:07.396" v="1984" actId="20577"/>
          <ac:spMkLst>
            <pc:docMk/>
            <pc:sldMk cId="4040780527" sldId="264"/>
            <ac:spMk id="2" creationId="{F6EDC377-6864-49A4-9FE2-CD27A10E009D}"/>
          </ac:spMkLst>
        </pc:spChg>
        <pc:spChg chg="mod">
          <ac:chgData name="TANYA GUPTA" userId="e1d8ca05a996fc12" providerId="LiveId" clId="{FF3700D0-653E-47E9-B5C9-91BB2DD5FCF3}" dt="2021-03-21T08:36:05.748" v="2269" actId="20577"/>
          <ac:spMkLst>
            <pc:docMk/>
            <pc:sldMk cId="4040780527" sldId="264"/>
            <ac:spMk id="3" creationId="{B6EB039B-EFB0-4F59-8B9A-69025DD25213}"/>
          </ac:spMkLst>
        </pc:spChg>
      </pc:sldChg>
      <pc:sldChg chg="addSp delSp modSp new del mod">
        <pc:chgData name="TANYA GUPTA" userId="e1d8ca05a996fc12" providerId="LiveId" clId="{FF3700D0-653E-47E9-B5C9-91BB2DD5FCF3}" dt="2021-03-21T16:46:17.253" v="8441" actId="2696"/>
        <pc:sldMkLst>
          <pc:docMk/>
          <pc:sldMk cId="414598278" sldId="265"/>
        </pc:sldMkLst>
        <pc:spChg chg="mod">
          <ac:chgData name="TANYA GUPTA" userId="e1d8ca05a996fc12" providerId="LiveId" clId="{FF3700D0-653E-47E9-B5C9-91BB2DD5FCF3}" dt="2021-03-21T08:36:40.059" v="2282" actId="20577"/>
          <ac:spMkLst>
            <pc:docMk/>
            <pc:sldMk cId="414598278" sldId="265"/>
            <ac:spMk id="2" creationId="{2124A2F2-6D05-4100-9D7C-A10F899B708D}"/>
          </ac:spMkLst>
        </pc:spChg>
        <pc:spChg chg="mod">
          <ac:chgData name="TANYA GUPTA" userId="e1d8ca05a996fc12" providerId="LiveId" clId="{FF3700D0-653E-47E9-B5C9-91BB2DD5FCF3}" dt="2021-03-21T08:57:06.360" v="2417" actId="5793"/>
          <ac:spMkLst>
            <pc:docMk/>
            <pc:sldMk cId="414598278" sldId="265"/>
            <ac:spMk id="3" creationId="{7A443139-FC6E-432F-BC8F-55B57ADE455C}"/>
          </ac:spMkLst>
        </pc:spChg>
        <pc:graphicFrameChg chg="add del mod">
          <ac:chgData name="TANYA GUPTA" userId="e1d8ca05a996fc12" providerId="LiveId" clId="{FF3700D0-653E-47E9-B5C9-91BB2DD5FCF3}" dt="2021-03-21T13:25:30.930" v="2929" actId="478"/>
          <ac:graphicFrameMkLst>
            <pc:docMk/>
            <pc:sldMk cId="414598278" sldId="265"/>
            <ac:graphicFrameMk id="4" creationId="{12D245B3-6188-47D6-8CE6-081200F474B1}"/>
          </ac:graphicFrameMkLst>
        </pc:graphicFrameChg>
        <pc:graphicFrameChg chg="add mod">
          <ac:chgData name="TANYA GUPTA" userId="e1d8ca05a996fc12" providerId="LiveId" clId="{FF3700D0-653E-47E9-B5C9-91BB2DD5FCF3}" dt="2021-03-21T08:55:02.874" v="2404" actId="1076"/>
          <ac:graphicFrameMkLst>
            <pc:docMk/>
            <pc:sldMk cId="414598278" sldId="265"/>
            <ac:graphicFrameMk id="5" creationId="{21685FE2-CA73-4EA9-A2B2-3FD13E0C4944}"/>
          </ac:graphicFrameMkLst>
        </pc:graphicFrameChg>
        <pc:graphicFrameChg chg="add mod">
          <ac:chgData name="TANYA GUPTA" userId="e1d8ca05a996fc12" providerId="LiveId" clId="{FF3700D0-653E-47E9-B5C9-91BB2DD5FCF3}" dt="2021-03-21T13:25:41.404" v="2934" actId="1076"/>
          <ac:graphicFrameMkLst>
            <pc:docMk/>
            <pc:sldMk cId="414598278" sldId="265"/>
            <ac:graphicFrameMk id="6" creationId="{68359FCA-9E31-4680-9731-686292765029}"/>
          </ac:graphicFrameMkLst>
        </pc:graphicFrameChg>
      </pc:sldChg>
      <pc:sldChg chg="modSp new del mod">
        <pc:chgData name="TANYA GUPTA" userId="e1d8ca05a996fc12" providerId="LiveId" clId="{FF3700D0-653E-47E9-B5C9-91BB2DD5FCF3}" dt="2021-03-21T16:46:17.253" v="8441" actId="2696"/>
        <pc:sldMkLst>
          <pc:docMk/>
          <pc:sldMk cId="1196099511" sldId="266"/>
        </pc:sldMkLst>
        <pc:spChg chg="mod">
          <ac:chgData name="TANYA GUPTA" userId="e1d8ca05a996fc12" providerId="LiveId" clId="{FF3700D0-653E-47E9-B5C9-91BB2DD5FCF3}" dt="2021-03-21T10:07:06.136" v="2445" actId="20577"/>
          <ac:spMkLst>
            <pc:docMk/>
            <pc:sldMk cId="1196099511" sldId="266"/>
            <ac:spMk id="2" creationId="{5BFF31E1-30A5-4C53-BAD7-AA1D4FA786A9}"/>
          </ac:spMkLst>
        </pc:spChg>
        <pc:spChg chg="mod">
          <ac:chgData name="TANYA GUPTA" userId="e1d8ca05a996fc12" providerId="LiveId" clId="{FF3700D0-653E-47E9-B5C9-91BB2DD5FCF3}" dt="2021-03-21T10:11:03.594" v="2599" actId="20577"/>
          <ac:spMkLst>
            <pc:docMk/>
            <pc:sldMk cId="1196099511" sldId="266"/>
            <ac:spMk id="3" creationId="{CFF616FF-3D36-45C4-A4AD-22C246A4F89E}"/>
          </ac:spMkLst>
        </pc:spChg>
      </pc:sldChg>
      <pc:sldChg chg="addSp delSp modSp new del mod">
        <pc:chgData name="TANYA GUPTA" userId="e1d8ca05a996fc12" providerId="LiveId" clId="{FF3700D0-653E-47E9-B5C9-91BB2DD5FCF3}" dt="2021-03-21T16:46:17.253" v="8441" actId="2696"/>
        <pc:sldMkLst>
          <pc:docMk/>
          <pc:sldMk cId="382884099" sldId="267"/>
        </pc:sldMkLst>
        <pc:spChg chg="mod">
          <ac:chgData name="TANYA GUPTA" userId="e1d8ca05a996fc12" providerId="LiveId" clId="{FF3700D0-653E-47E9-B5C9-91BB2DD5FCF3}" dt="2021-03-21T10:30:28.231" v="2660" actId="1076"/>
          <ac:spMkLst>
            <pc:docMk/>
            <pc:sldMk cId="382884099" sldId="267"/>
            <ac:spMk id="2" creationId="{FA94F0C1-87EC-40F7-AEB0-44ED0947FAD3}"/>
          </ac:spMkLst>
        </pc:spChg>
        <pc:spChg chg="del mod">
          <ac:chgData name="TANYA GUPTA" userId="e1d8ca05a996fc12" providerId="LiveId" clId="{FF3700D0-653E-47E9-B5C9-91BB2DD5FCF3}" dt="2021-03-21T10:17:32.797" v="2645" actId="478"/>
          <ac:spMkLst>
            <pc:docMk/>
            <pc:sldMk cId="382884099" sldId="267"/>
            <ac:spMk id="3" creationId="{5A7D19ED-83FC-4FBA-A7F3-D6EF02A9D01B}"/>
          </ac:spMkLst>
        </pc:spChg>
        <pc:graphicFrameChg chg="add mod">
          <ac:chgData name="TANYA GUPTA" userId="e1d8ca05a996fc12" providerId="LiveId" clId="{FF3700D0-653E-47E9-B5C9-91BB2DD5FCF3}" dt="2021-03-21T10:30:32.612" v="2662" actId="1076"/>
          <ac:graphicFrameMkLst>
            <pc:docMk/>
            <pc:sldMk cId="382884099" sldId="267"/>
            <ac:graphicFrameMk id="4" creationId="{BD553033-6FBB-4983-986B-C9ABA0E8B57D}"/>
          </ac:graphicFrameMkLst>
        </pc:graphicFrameChg>
        <pc:graphicFrameChg chg="add mod">
          <ac:chgData name="TANYA GUPTA" userId="e1d8ca05a996fc12" providerId="LiveId" clId="{FF3700D0-653E-47E9-B5C9-91BB2DD5FCF3}" dt="2021-03-21T10:24:10.017" v="2656" actId="1076"/>
          <ac:graphicFrameMkLst>
            <pc:docMk/>
            <pc:sldMk cId="382884099" sldId="267"/>
            <ac:graphicFrameMk id="5" creationId="{5F547F3E-E612-49F8-A61F-489CF03D5A22}"/>
          </ac:graphicFrameMkLst>
        </pc:graphicFrameChg>
        <pc:graphicFrameChg chg="add mod">
          <ac:chgData name="TANYA GUPTA" userId="e1d8ca05a996fc12" providerId="LiveId" clId="{FF3700D0-653E-47E9-B5C9-91BB2DD5FCF3}" dt="2021-03-21T10:30:24.257" v="2659" actId="1076"/>
          <ac:graphicFrameMkLst>
            <pc:docMk/>
            <pc:sldMk cId="382884099" sldId="267"/>
            <ac:graphicFrameMk id="6" creationId="{8D03D4D4-09AD-4AF0-86A8-FCA596F4B4BA}"/>
          </ac:graphicFrameMkLst>
        </pc:graphicFrameChg>
        <pc:graphicFrameChg chg="add mod">
          <ac:chgData name="TANYA GUPTA" userId="e1d8ca05a996fc12" providerId="LiveId" clId="{FF3700D0-653E-47E9-B5C9-91BB2DD5FCF3}" dt="2021-03-21T10:35:00.189" v="2665" actId="1076"/>
          <ac:graphicFrameMkLst>
            <pc:docMk/>
            <pc:sldMk cId="382884099" sldId="267"/>
            <ac:graphicFrameMk id="7" creationId="{3301476F-213B-4C32-AAC1-AD9DD18BE5DE}"/>
          </ac:graphicFrameMkLst>
        </pc:graphicFrameChg>
      </pc:sldChg>
      <pc:sldChg chg="modSp new del mod">
        <pc:chgData name="TANYA GUPTA" userId="e1d8ca05a996fc12" providerId="LiveId" clId="{FF3700D0-653E-47E9-B5C9-91BB2DD5FCF3}" dt="2021-03-21T16:46:17.253" v="8441" actId="2696"/>
        <pc:sldMkLst>
          <pc:docMk/>
          <pc:sldMk cId="3177621754" sldId="268"/>
        </pc:sldMkLst>
        <pc:spChg chg="mod">
          <ac:chgData name="TANYA GUPTA" userId="e1d8ca05a996fc12" providerId="LiveId" clId="{FF3700D0-653E-47E9-B5C9-91BB2DD5FCF3}" dt="2021-03-21T10:35:08.979" v="2677" actId="20577"/>
          <ac:spMkLst>
            <pc:docMk/>
            <pc:sldMk cId="3177621754" sldId="268"/>
            <ac:spMk id="2" creationId="{B43EFBD0-C0EB-424E-B632-46B740E2FAE6}"/>
          </ac:spMkLst>
        </pc:spChg>
        <pc:spChg chg="mod">
          <ac:chgData name="TANYA GUPTA" userId="e1d8ca05a996fc12" providerId="LiveId" clId="{FF3700D0-653E-47E9-B5C9-91BB2DD5FCF3}" dt="2021-03-21T10:36:41.912" v="2917" actId="5793"/>
          <ac:spMkLst>
            <pc:docMk/>
            <pc:sldMk cId="3177621754" sldId="268"/>
            <ac:spMk id="3" creationId="{0EF9573C-83EC-4DF7-9E1B-F5B42FF4FE34}"/>
          </ac:spMkLst>
        </pc:spChg>
      </pc:sldChg>
      <pc:sldChg chg="modSp add del mod ord">
        <pc:chgData name="TANYA GUPTA" userId="e1d8ca05a996fc12" providerId="LiveId" clId="{FF3700D0-653E-47E9-B5C9-91BB2DD5FCF3}" dt="2021-03-21T16:46:17.253" v="8441" actId="2696"/>
        <pc:sldMkLst>
          <pc:docMk/>
          <pc:sldMk cId="1846021093" sldId="269"/>
        </pc:sldMkLst>
        <pc:spChg chg="mod">
          <ac:chgData name="TANYA GUPTA" userId="e1d8ca05a996fc12" providerId="LiveId" clId="{FF3700D0-653E-47E9-B5C9-91BB2DD5FCF3}" dt="2021-03-21T13:38:18.194" v="2955" actId="20577"/>
          <ac:spMkLst>
            <pc:docMk/>
            <pc:sldMk cId="1846021093" sldId="269"/>
            <ac:spMk id="2" creationId="{5C14F1F7-B219-4841-AA5B-E44ECCB7776A}"/>
          </ac:spMkLst>
        </pc:spChg>
      </pc:sldChg>
      <pc:sldChg chg="modSp new mod ord">
        <pc:chgData name="TANYA GUPTA" userId="e1d8ca05a996fc12" providerId="LiveId" clId="{FF3700D0-653E-47E9-B5C9-91BB2DD5FCF3}" dt="2021-03-21T16:45:46.219" v="8440" actId="255"/>
        <pc:sldMkLst>
          <pc:docMk/>
          <pc:sldMk cId="620086329" sldId="270"/>
        </pc:sldMkLst>
        <pc:spChg chg="mod">
          <ac:chgData name="TANYA GUPTA" userId="e1d8ca05a996fc12" providerId="LiveId" clId="{FF3700D0-653E-47E9-B5C9-91BB2DD5FCF3}" dt="2021-03-21T13:41:02.590" v="3027" actId="113"/>
          <ac:spMkLst>
            <pc:docMk/>
            <pc:sldMk cId="620086329" sldId="270"/>
            <ac:spMk id="2" creationId="{CAFDC749-AFC4-4F0F-A90D-F3D6F2C00E6B}"/>
          </ac:spMkLst>
        </pc:spChg>
        <pc:spChg chg="mod">
          <ac:chgData name="TANYA GUPTA" userId="e1d8ca05a996fc12" providerId="LiveId" clId="{FF3700D0-653E-47E9-B5C9-91BB2DD5FCF3}" dt="2021-03-21T16:45:46.219" v="8440" actId="255"/>
          <ac:spMkLst>
            <pc:docMk/>
            <pc:sldMk cId="620086329" sldId="270"/>
            <ac:spMk id="3" creationId="{CD6EDC76-F1BD-4539-AEA9-20710BD98795}"/>
          </ac:spMkLst>
        </pc:spChg>
      </pc:sldChg>
      <pc:sldChg chg="modSp new mod">
        <pc:chgData name="TANYA GUPTA" userId="e1d8ca05a996fc12" providerId="LiveId" clId="{FF3700D0-653E-47E9-B5C9-91BB2DD5FCF3}" dt="2021-03-21T16:30:52.144" v="7885" actId="20577"/>
        <pc:sldMkLst>
          <pc:docMk/>
          <pc:sldMk cId="3603962279" sldId="271"/>
        </pc:sldMkLst>
        <pc:spChg chg="mod">
          <ac:chgData name="TANYA GUPTA" userId="e1d8ca05a996fc12" providerId="LiveId" clId="{FF3700D0-653E-47E9-B5C9-91BB2DD5FCF3}" dt="2021-03-21T13:40:57.635" v="3026" actId="113"/>
          <ac:spMkLst>
            <pc:docMk/>
            <pc:sldMk cId="3603962279" sldId="271"/>
            <ac:spMk id="2" creationId="{2F9799D7-47B5-4640-B577-D3DB7699862D}"/>
          </ac:spMkLst>
        </pc:spChg>
        <pc:spChg chg="mod">
          <ac:chgData name="TANYA GUPTA" userId="e1d8ca05a996fc12" providerId="LiveId" clId="{FF3700D0-653E-47E9-B5C9-91BB2DD5FCF3}" dt="2021-03-21T16:30:52.144" v="7885" actId="20577"/>
          <ac:spMkLst>
            <pc:docMk/>
            <pc:sldMk cId="3603962279" sldId="271"/>
            <ac:spMk id="3" creationId="{BB115B78-AF26-4D6B-BC00-1C22998E7E14}"/>
          </ac:spMkLst>
        </pc:spChg>
      </pc:sldChg>
      <pc:sldChg chg="modSp new del mod">
        <pc:chgData name="TANYA GUPTA" userId="e1d8ca05a996fc12" providerId="LiveId" clId="{FF3700D0-653E-47E9-B5C9-91BB2DD5FCF3}" dt="2021-03-21T14:03:02.934" v="3788" actId="2696"/>
        <pc:sldMkLst>
          <pc:docMk/>
          <pc:sldMk cId="700665776" sldId="272"/>
        </pc:sldMkLst>
        <pc:spChg chg="mod">
          <ac:chgData name="TANYA GUPTA" userId="e1d8ca05a996fc12" providerId="LiveId" clId="{FF3700D0-653E-47E9-B5C9-91BB2DD5FCF3}" dt="2021-03-21T14:01:34.414" v="3764"/>
          <ac:spMkLst>
            <pc:docMk/>
            <pc:sldMk cId="700665776" sldId="272"/>
            <ac:spMk id="2" creationId="{AA9F4712-660C-4611-9E48-19D75B52F37A}"/>
          </ac:spMkLst>
        </pc:spChg>
        <pc:spChg chg="mod">
          <ac:chgData name="TANYA GUPTA" userId="e1d8ca05a996fc12" providerId="LiveId" clId="{FF3700D0-653E-47E9-B5C9-91BB2DD5FCF3}" dt="2021-03-21T14:01:43.992" v="3769" actId="15"/>
          <ac:spMkLst>
            <pc:docMk/>
            <pc:sldMk cId="700665776" sldId="272"/>
            <ac:spMk id="3" creationId="{C16B029C-3CEA-43C0-A003-919F37AA052F}"/>
          </ac:spMkLst>
        </pc:spChg>
      </pc:sldChg>
      <pc:sldChg chg="modSp new mod ord">
        <pc:chgData name="TANYA GUPTA" userId="e1d8ca05a996fc12" providerId="LiveId" clId="{FF3700D0-653E-47E9-B5C9-91BB2DD5FCF3}" dt="2021-03-21T14:20:11.267" v="4480"/>
        <pc:sldMkLst>
          <pc:docMk/>
          <pc:sldMk cId="2021405445" sldId="273"/>
        </pc:sldMkLst>
        <pc:spChg chg="mod">
          <ac:chgData name="TANYA GUPTA" userId="e1d8ca05a996fc12" providerId="LiveId" clId="{FF3700D0-653E-47E9-B5C9-91BB2DD5FCF3}" dt="2021-03-21T14:02:52.887" v="3785" actId="20577"/>
          <ac:spMkLst>
            <pc:docMk/>
            <pc:sldMk cId="2021405445" sldId="273"/>
            <ac:spMk id="2" creationId="{8F17C4B5-EC84-49DE-B413-9656CA0008F3}"/>
          </ac:spMkLst>
        </pc:spChg>
        <pc:spChg chg="mod">
          <ac:chgData name="TANYA GUPTA" userId="e1d8ca05a996fc12" providerId="LiveId" clId="{FF3700D0-653E-47E9-B5C9-91BB2DD5FCF3}" dt="2021-03-21T14:20:11.267" v="4480"/>
          <ac:spMkLst>
            <pc:docMk/>
            <pc:sldMk cId="2021405445" sldId="273"/>
            <ac:spMk id="3" creationId="{7DC4E747-7A38-4EED-9BA4-C6DFC20502C8}"/>
          </ac:spMkLst>
        </pc:spChg>
      </pc:sldChg>
      <pc:sldChg chg="delSp modSp new mod ord">
        <pc:chgData name="TANYA GUPTA" userId="e1d8ca05a996fc12" providerId="LiveId" clId="{FF3700D0-653E-47E9-B5C9-91BB2DD5FCF3}" dt="2021-03-21T15:09:35.338" v="6847" actId="20577"/>
        <pc:sldMkLst>
          <pc:docMk/>
          <pc:sldMk cId="2051102074" sldId="274"/>
        </pc:sldMkLst>
        <pc:spChg chg="del">
          <ac:chgData name="TANYA GUPTA" userId="e1d8ca05a996fc12" providerId="LiveId" clId="{FF3700D0-653E-47E9-B5C9-91BB2DD5FCF3}" dt="2021-03-21T14:03:44.048" v="3792" actId="478"/>
          <ac:spMkLst>
            <pc:docMk/>
            <pc:sldMk cId="2051102074" sldId="274"/>
            <ac:spMk id="2" creationId="{8063CA22-4C04-4194-B179-1A58D66DDE4E}"/>
          </ac:spMkLst>
        </pc:spChg>
        <pc:spChg chg="mod">
          <ac:chgData name="TANYA GUPTA" userId="e1d8ca05a996fc12" providerId="LiveId" clId="{FF3700D0-653E-47E9-B5C9-91BB2DD5FCF3}" dt="2021-03-21T15:09:35.338" v="6847" actId="20577"/>
          <ac:spMkLst>
            <pc:docMk/>
            <pc:sldMk cId="2051102074" sldId="274"/>
            <ac:spMk id="3" creationId="{2E626451-A245-498E-AE88-F4E8DC78B6DC}"/>
          </ac:spMkLst>
        </pc:spChg>
      </pc:sldChg>
      <pc:sldChg chg="modSp add mod ord">
        <pc:chgData name="TANYA GUPTA" userId="e1d8ca05a996fc12" providerId="LiveId" clId="{FF3700D0-653E-47E9-B5C9-91BB2DD5FCF3}" dt="2021-03-21T16:27:16.562" v="7825" actId="20577"/>
        <pc:sldMkLst>
          <pc:docMk/>
          <pc:sldMk cId="1343167168" sldId="275"/>
        </pc:sldMkLst>
        <pc:spChg chg="mod">
          <ac:chgData name="TANYA GUPTA" userId="e1d8ca05a996fc12" providerId="LiveId" clId="{FF3700D0-653E-47E9-B5C9-91BB2DD5FCF3}" dt="2021-03-21T14:26:58.444" v="5239" actId="20577"/>
          <ac:spMkLst>
            <pc:docMk/>
            <pc:sldMk cId="1343167168" sldId="275"/>
            <ac:spMk id="2" creationId="{8F17C4B5-EC84-49DE-B413-9656CA0008F3}"/>
          </ac:spMkLst>
        </pc:spChg>
        <pc:spChg chg="mod">
          <ac:chgData name="TANYA GUPTA" userId="e1d8ca05a996fc12" providerId="LiveId" clId="{FF3700D0-653E-47E9-B5C9-91BB2DD5FCF3}" dt="2021-03-21T16:27:16.562" v="7825" actId="20577"/>
          <ac:spMkLst>
            <pc:docMk/>
            <pc:sldMk cId="1343167168" sldId="275"/>
            <ac:spMk id="3" creationId="{7DC4E747-7A38-4EED-9BA4-C6DFC20502C8}"/>
          </ac:spMkLst>
        </pc:spChg>
      </pc:sldChg>
      <pc:sldChg chg="modSp new mod">
        <pc:chgData name="TANYA GUPTA" userId="e1d8ca05a996fc12" providerId="LiveId" clId="{FF3700D0-653E-47E9-B5C9-91BB2DD5FCF3}" dt="2021-03-21T15:06:08.016" v="6811" actId="20577"/>
        <pc:sldMkLst>
          <pc:docMk/>
          <pc:sldMk cId="2094855101" sldId="276"/>
        </pc:sldMkLst>
        <pc:spChg chg="mod">
          <ac:chgData name="TANYA GUPTA" userId="e1d8ca05a996fc12" providerId="LiveId" clId="{FF3700D0-653E-47E9-B5C9-91BB2DD5FCF3}" dt="2021-03-21T14:37:55.232" v="6092" actId="20577"/>
          <ac:spMkLst>
            <pc:docMk/>
            <pc:sldMk cId="2094855101" sldId="276"/>
            <ac:spMk id="2" creationId="{C7278051-24BE-470C-AAD7-186345D6E404}"/>
          </ac:spMkLst>
        </pc:spChg>
        <pc:spChg chg="mod">
          <ac:chgData name="TANYA GUPTA" userId="e1d8ca05a996fc12" providerId="LiveId" clId="{FF3700D0-653E-47E9-B5C9-91BB2DD5FCF3}" dt="2021-03-21T15:06:08.016" v="6811" actId="20577"/>
          <ac:spMkLst>
            <pc:docMk/>
            <pc:sldMk cId="2094855101" sldId="276"/>
            <ac:spMk id="3" creationId="{CC7E2E63-2724-4B14-8D0B-F321A34C3285}"/>
          </ac:spMkLst>
        </pc:spChg>
      </pc:sldChg>
      <pc:sldChg chg="delSp modSp new mod">
        <pc:chgData name="TANYA GUPTA" userId="e1d8ca05a996fc12" providerId="LiveId" clId="{FF3700D0-653E-47E9-B5C9-91BB2DD5FCF3}" dt="2021-03-21T16:00:55.957" v="7777" actId="20577"/>
        <pc:sldMkLst>
          <pc:docMk/>
          <pc:sldMk cId="3605330502" sldId="277"/>
        </pc:sldMkLst>
        <pc:spChg chg="del mod">
          <ac:chgData name="TANYA GUPTA" userId="e1d8ca05a996fc12" providerId="LiveId" clId="{FF3700D0-653E-47E9-B5C9-91BB2DD5FCF3}" dt="2021-03-21T15:53:41.378" v="7379" actId="478"/>
          <ac:spMkLst>
            <pc:docMk/>
            <pc:sldMk cId="3605330502" sldId="277"/>
            <ac:spMk id="2" creationId="{8C3C7474-828E-4B79-90EB-4F923F7579A0}"/>
          </ac:spMkLst>
        </pc:spChg>
        <pc:spChg chg="mod">
          <ac:chgData name="TANYA GUPTA" userId="e1d8ca05a996fc12" providerId="LiveId" clId="{FF3700D0-653E-47E9-B5C9-91BB2DD5FCF3}" dt="2021-03-21T16:00:55.957" v="7777" actId="20577"/>
          <ac:spMkLst>
            <pc:docMk/>
            <pc:sldMk cId="3605330502" sldId="277"/>
            <ac:spMk id="3" creationId="{A51E25FB-2EDA-4745-AD21-38DEA94EDD2E}"/>
          </ac:spMkLst>
        </pc:spChg>
      </pc:sldChg>
      <pc:sldChg chg="modSp add mod">
        <pc:chgData name="TANYA GUPTA" userId="e1d8ca05a996fc12" providerId="LiveId" clId="{FF3700D0-653E-47E9-B5C9-91BB2DD5FCF3}" dt="2021-03-21T16:01:07.298" v="7781" actId="20577"/>
        <pc:sldMkLst>
          <pc:docMk/>
          <pc:sldMk cId="1181271339" sldId="278"/>
        </pc:sldMkLst>
        <pc:spChg chg="mod">
          <ac:chgData name="TANYA GUPTA" userId="e1d8ca05a996fc12" providerId="LiveId" clId="{FF3700D0-653E-47E9-B5C9-91BB2DD5FCF3}" dt="2021-03-21T16:01:07.298" v="7781" actId="20577"/>
          <ac:spMkLst>
            <pc:docMk/>
            <pc:sldMk cId="1181271339" sldId="278"/>
            <ac:spMk id="3" creationId="{A51E25FB-2EDA-4745-AD21-38DEA94EDD2E}"/>
          </ac:spMkLst>
        </pc:spChg>
      </pc:sldChg>
      <pc:sldChg chg="modSp add mod">
        <pc:chgData name="TANYA GUPTA" userId="e1d8ca05a996fc12" providerId="LiveId" clId="{FF3700D0-653E-47E9-B5C9-91BB2DD5FCF3}" dt="2021-03-21T16:00:44.554" v="7773" actId="20577"/>
        <pc:sldMkLst>
          <pc:docMk/>
          <pc:sldMk cId="1055981796" sldId="279"/>
        </pc:sldMkLst>
        <pc:spChg chg="mod">
          <ac:chgData name="TANYA GUPTA" userId="e1d8ca05a996fc12" providerId="LiveId" clId="{FF3700D0-653E-47E9-B5C9-91BB2DD5FCF3}" dt="2021-03-21T16:00:44.554" v="7773" actId="20577"/>
          <ac:spMkLst>
            <pc:docMk/>
            <pc:sldMk cId="1055981796" sldId="279"/>
            <ac:spMk id="3" creationId="{A51E25FB-2EDA-4745-AD21-38DEA94EDD2E}"/>
          </ac:spMkLst>
        </pc:spChg>
      </pc:sldChg>
      <pc:sldChg chg="new del">
        <pc:chgData name="TANYA GUPTA" userId="e1d8ca05a996fc12" providerId="LiveId" clId="{FF3700D0-653E-47E9-B5C9-91BB2DD5FCF3}" dt="2021-03-21T17:33:26.689" v="8451" actId="2696"/>
        <pc:sldMkLst>
          <pc:docMk/>
          <pc:sldMk cId="556310300" sldId="280"/>
        </pc:sldMkLst>
      </pc:sldChg>
      <pc:sldChg chg="new del ord">
        <pc:chgData name="TANYA GUPTA" userId="e1d8ca05a996fc12" providerId="LiveId" clId="{FF3700D0-653E-47E9-B5C9-91BB2DD5FCF3}" dt="2021-03-21T17:32:54.661" v="8447" actId="47"/>
        <pc:sldMkLst>
          <pc:docMk/>
          <pc:sldMk cId="1240670018" sldId="280"/>
        </pc:sldMkLst>
      </pc:sldChg>
      <pc:sldChg chg="modSp add mod">
        <pc:chgData name="TANYA GUPTA" userId="e1d8ca05a996fc12" providerId="LiveId" clId="{FF3700D0-653E-47E9-B5C9-91BB2DD5FCF3}" dt="2021-03-21T17:35:18.352" v="8639" actId="20577"/>
        <pc:sldMkLst>
          <pc:docMk/>
          <pc:sldMk cId="2570359834" sldId="2032092732"/>
        </pc:sldMkLst>
        <pc:spChg chg="mod">
          <ac:chgData name="TANYA GUPTA" userId="e1d8ca05a996fc12" providerId="LiveId" clId="{FF3700D0-653E-47E9-B5C9-91BB2DD5FCF3}" dt="2021-03-21T17:33:22.193" v="8450" actId="27636"/>
          <ac:spMkLst>
            <pc:docMk/>
            <pc:sldMk cId="2570359834" sldId="2032092732"/>
            <ac:spMk id="2" creationId="{48CFEAE2-4DAB-7146-BF16-FDD58E450D76}"/>
          </ac:spMkLst>
        </pc:spChg>
        <pc:graphicFrameChg chg="modGraphic">
          <ac:chgData name="TANYA GUPTA" userId="e1d8ca05a996fc12" providerId="LiveId" clId="{FF3700D0-653E-47E9-B5C9-91BB2DD5FCF3}" dt="2021-03-21T17:35:18.352" v="8639" actId="20577"/>
          <ac:graphicFrameMkLst>
            <pc:docMk/>
            <pc:sldMk cId="2570359834" sldId="2032092732"/>
            <ac:graphicFrameMk id="13" creationId="{38B81C39-9B88-4290-935B-273276D4C99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7D35-AD09-4C76-AD9F-F2F2FA0F63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46A0C2-A980-45F7-9434-8356416A3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E984F9-4C9A-4AC7-958A-E0C9D190B2AF}"/>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5" name="Footer Placeholder 4">
            <a:extLst>
              <a:ext uri="{FF2B5EF4-FFF2-40B4-BE49-F238E27FC236}">
                <a16:creationId xmlns:a16="http://schemas.microsoft.com/office/drawing/2014/main" id="{E6BB02CC-DEF4-4714-8678-58C27E6C7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03C9F-63D2-4576-BE45-85F5A16960EA}"/>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265778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8BED-B082-44FB-8FBD-2EC9063E7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60A882-7B74-4BCA-9514-DBA5AA79D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270FD-8B40-4990-A4EA-1E06FA218364}"/>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5" name="Footer Placeholder 4">
            <a:extLst>
              <a:ext uri="{FF2B5EF4-FFF2-40B4-BE49-F238E27FC236}">
                <a16:creationId xmlns:a16="http://schemas.microsoft.com/office/drawing/2014/main" id="{4433CA44-25D1-4573-B841-4471AE6AA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BFD17-DDB6-4978-9D84-FABBC4DA333F}"/>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285770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2B692-3BE8-4EF4-9547-68A94665E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618B0F-1EAF-492D-AC55-A02BF8C5E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88AF-6756-4779-9F1A-7D5E8FD1B357}"/>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5" name="Footer Placeholder 4">
            <a:extLst>
              <a:ext uri="{FF2B5EF4-FFF2-40B4-BE49-F238E27FC236}">
                <a16:creationId xmlns:a16="http://schemas.microsoft.com/office/drawing/2014/main" id="{247B341F-9421-4790-A63F-C7AC396B6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06A0B-B187-4296-AD3E-11B55307E47B}"/>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230009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6105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98AB-94B2-4953-BD4D-2F3883045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AD8CC-FC6C-484D-980C-F43C46DC1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8F72D-16FC-4A16-8187-5370CC2F3C6A}"/>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5" name="Footer Placeholder 4">
            <a:extLst>
              <a:ext uri="{FF2B5EF4-FFF2-40B4-BE49-F238E27FC236}">
                <a16:creationId xmlns:a16="http://schemas.microsoft.com/office/drawing/2014/main" id="{E03F0EDB-2373-4397-BEBE-29B74802D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F6A6D-3DC9-4A79-8F45-39527A6398C3}"/>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146854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9C4D-AC18-4D56-9B18-00EDB3F0F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ED6C6-3084-4C8D-BD98-89466EFF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CE925-269B-49B8-85F4-3919B70A11A6}"/>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5" name="Footer Placeholder 4">
            <a:extLst>
              <a:ext uri="{FF2B5EF4-FFF2-40B4-BE49-F238E27FC236}">
                <a16:creationId xmlns:a16="http://schemas.microsoft.com/office/drawing/2014/main" id="{8FEDB450-102C-40D0-8733-F565768B2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B9D88-30D2-4047-9F23-C9B29B3B1AB0}"/>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254497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F5A2-F1E4-4FD5-862A-6B6C45FAE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C1F11-80E0-4747-8A00-AAE040F4E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AD2C3E-A431-4497-9372-2FDC32858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E2B4BA-704B-4FFF-BBA9-BC6C1EEAD2ED}"/>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6" name="Footer Placeholder 5">
            <a:extLst>
              <a:ext uri="{FF2B5EF4-FFF2-40B4-BE49-F238E27FC236}">
                <a16:creationId xmlns:a16="http://schemas.microsoft.com/office/drawing/2014/main" id="{EAFD3009-C603-477F-AD89-1F5B946A6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F68BC-4473-4217-8398-50100B12FB1B}"/>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330230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BBB3-B847-46E7-A786-2480272C0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7E657-1736-4588-AE5D-6CE469E8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F26BBD-F287-47DD-8626-641B2E9FD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C92B63-5691-48CF-98EA-A82A74131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F90203-6A0C-4375-AB5D-0B9A98D48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9A0838-1AF8-434E-BF74-1D81F7EC292A}"/>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8" name="Footer Placeholder 7">
            <a:extLst>
              <a:ext uri="{FF2B5EF4-FFF2-40B4-BE49-F238E27FC236}">
                <a16:creationId xmlns:a16="http://schemas.microsoft.com/office/drawing/2014/main" id="{59E79F4F-BA37-46BB-889B-B234928D93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A6F61-CECD-4FD7-B627-97AED98662BB}"/>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6826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D720-C0AD-4753-9E80-7407800253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19A40A-2A93-46A9-891B-5931EF955962}"/>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4" name="Footer Placeholder 3">
            <a:extLst>
              <a:ext uri="{FF2B5EF4-FFF2-40B4-BE49-F238E27FC236}">
                <a16:creationId xmlns:a16="http://schemas.microsoft.com/office/drawing/2014/main" id="{07207165-ED89-4AD0-B95A-E3F8B3628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99B99-5923-4D14-A412-D006E48FB416}"/>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13469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F2A3F-97D5-4FB8-821E-D5779B3968C1}"/>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3" name="Footer Placeholder 2">
            <a:extLst>
              <a:ext uri="{FF2B5EF4-FFF2-40B4-BE49-F238E27FC236}">
                <a16:creationId xmlns:a16="http://schemas.microsoft.com/office/drawing/2014/main" id="{A377587D-15B2-443C-ABF5-B41BCDE286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EB544-5F60-4F9D-97C2-CE93136C82BA}"/>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217199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448-C70B-43E9-BBE9-4D38B66DA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22C37-5855-4BC4-8572-A233E3962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0C030-C82D-442E-A5B0-DE6E9079C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82BED-78F4-41AE-8285-46849301B089}"/>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6" name="Footer Placeholder 5">
            <a:extLst>
              <a:ext uri="{FF2B5EF4-FFF2-40B4-BE49-F238E27FC236}">
                <a16:creationId xmlns:a16="http://schemas.microsoft.com/office/drawing/2014/main" id="{44C64622-C14B-48C9-A9AA-B4DACFBE8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44E5E-F6A3-4712-9B7E-1F60EB449D30}"/>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101764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06C5-D9F2-4DB6-AAEC-154A21304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A8E9E-F1E3-4DC3-8866-F31F5DE93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C45E93-042F-4677-AFF9-E9FE95C4E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09A5F-CDC6-4ADE-8B59-BFA94D64B4C9}"/>
              </a:ext>
            </a:extLst>
          </p:cNvPr>
          <p:cNvSpPr>
            <a:spLocks noGrp="1"/>
          </p:cNvSpPr>
          <p:nvPr>
            <p:ph type="dt" sz="half" idx="10"/>
          </p:nvPr>
        </p:nvSpPr>
        <p:spPr/>
        <p:txBody>
          <a:bodyPr/>
          <a:lstStyle/>
          <a:p>
            <a:fld id="{F7A9E009-56C3-47FB-A854-3898BFCAC8D1}" type="datetimeFigureOut">
              <a:rPr lang="en-US" smtClean="0"/>
              <a:t>3/29/2022</a:t>
            </a:fld>
            <a:endParaRPr lang="en-US"/>
          </a:p>
        </p:txBody>
      </p:sp>
      <p:sp>
        <p:nvSpPr>
          <p:cNvPr id="6" name="Footer Placeholder 5">
            <a:extLst>
              <a:ext uri="{FF2B5EF4-FFF2-40B4-BE49-F238E27FC236}">
                <a16:creationId xmlns:a16="http://schemas.microsoft.com/office/drawing/2014/main" id="{B8C5D59C-51C6-4634-8716-3F982B6EA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09315-ED33-4470-8242-F7079DC3363E}"/>
              </a:ext>
            </a:extLst>
          </p:cNvPr>
          <p:cNvSpPr>
            <a:spLocks noGrp="1"/>
          </p:cNvSpPr>
          <p:nvPr>
            <p:ph type="sldNum" sz="quarter" idx="12"/>
          </p:nvPr>
        </p:nvSpPr>
        <p:spPr/>
        <p:txBody>
          <a:bodyPr/>
          <a:lstStyle/>
          <a:p>
            <a:fld id="{CC205E9D-EA8C-4CDD-8831-5AC153EA07CA}" type="slidenum">
              <a:rPr lang="en-US" smtClean="0"/>
              <a:t>‹#›</a:t>
            </a:fld>
            <a:endParaRPr lang="en-US"/>
          </a:p>
        </p:txBody>
      </p:sp>
    </p:spTree>
    <p:extLst>
      <p:ext uri="{BB962C8B-B14F-4D97-AF65-F5344CB8AC3E}">
        <p14:creationId xmlns:p14="http://schemas.microsoft.com/office/powerpoint/2010/main" val="68858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9245F-3FB7-41E9-9A14-8F5998929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BC7B3-C9A4-489B-9D06-A16134D52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EDEC-F532-4F4B-91B7-3BFE0AEBB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9E009-56C3-47FB-A854-3898BFCAC8D1}" type="datetimeFigureOut">
              <a:rPr lang="en-US" smtClean="0"/>
              <a:t>3/29/2022</a:t>
            </a:fld>
            <a:endParaRPr lang="en-US"/>
          </a:p>
        </p:txBody>
      </p:sp>
      <p:sp>
        <p:nvSpPr>
          <p:cNvPr id="5" name="Footer Placeholder 4">
            <a:extLst>
              <a:ext uri="{FF2B5EF4-FFF2-40B4-BE49-F238E27FC236}">
                <a16:creationId xmlns:a16="http://schemas.microsoft.com/office/drawing/2014/main" id="{9F574214-03A0-465C-9009-E9949C148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D42B4-215F-48D2-9E6F-37A615904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05E9D-EA8C-4CDD-8831-5AC153EA07CA}" type="slidenum">
              <a:rPr lang="en-US" smtClean="0"/>
              <a:t>‹#›</a:t>
            </a:fld>
            <a:endParaRPr lang="en-US"/>
          </a:p>
        </p:txBody>
      </p:sp>
    </p:spTree>
    <p:extLst>
      <p:ext uri="{BB962C8B-B14F-4D97-AF65-F5344CB8AC3E}">
        <p14:creationId xmlns:p14="http://schemas.microsoft.com/office/powerpoint/2010/main" val="3806895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C4B5-EC84-49DE-B413-9656CA0008F3}"/>
              </a:ext>
            </a:extLst>
          </p:cNvPr>
          <p:cNvSpPr>
            <a:spLocks noGrp="1"/>
          </p:cNvSpPr>
          <p:nvPr>
            <p:ph type="title"/>
          </p:nvPr>
        </p:nvSpPr>
        <p:spPr>
          <a:xfrm>
            <a:off x="838200" y="463447"/>
            <a:ext cx="10515600" cy="1325563"/>
          </a:xfrm>
        </p:spPr>
        <p:txBody>
          <a:bodyPr>
            <a:normAutofit fontScale="90000"/>
          </a:bodyPr>
          <a:lstStyle/>
          <a:p>
            <a:r>
              <a:rPr lang="en-US" sz="4400" b="1" dirty="0"/>
              <a:t>1. Data checks to apply to data and issues that can impact the quality of reports</a:t>
            </a:r>
            <a:br>
              <a:rPr lang="en-US" sz="4400" b="1" dirty="0"/>
            </a:br>
            <a:endParaRPr lang="en-US" b="1" dirty="0"/>
          </a:p>
        </p:txBody>
      </p:sp>
      <p:sp>
        <p:nvSpPr>
          <p:cNvPr id="3" name="Content Placeholder 2">
            <a:extLst>
              <a:ext uri="{FF2B5EF4-FFF2-40B4-BE49-F238E27FC236}">
                <a16:creationId xmlns:a16="http://schemas.microsoft.com/office/drawing/2014/main" id="{7DC4E747-7A38-4EED-9BA4-C6DFC20502C8}"/>
              </a:ext>
            </a:extLst>
          </p:cNvPr>
          <p:cNvSpPr>
            <a:spLocks noGrp="1"/>
          </p:cNvSpPr>
          <p:nvPr>
            <p:ph idx="1"/>
          </p:nvPr>
        </p:nvSpPr>
        <p:spPr>
          <a:xfrm>
            <a:off x="1182329" y="1406013"/>
            <a:ext cx="10171471" cy="4770950"/>
          </a:xfrm>
        </p:spPr>
        <p:txBody>
          <a:bodyPr>
            <a:normAutofit/>
          </a:bodyPr>
          <a:lstStyle/>
          <a:p>
            <a:pPr marL="514350" indent="-514350">
              <a:buFont typeface="+mj-lt"/>
              <a:buAutoNum type="arabicPeriod"/>
            </a:pPr>
            <a:endParaRPr lang="en-US" sz="2400" dirty="0"/>
          </a:p>
          <a:p>
            <a:r>
              <a:rPr lang="en-US" sz="2400" dirty="0"/>
              <a:t>Invoice Number should be the primary key of the relation</a:t>
            </a:r>
          </a:p>
          <a:p>
            <a:pPr lvl="1"/>
            <a:r>
              <a:rPr lang="en-US" sz="2000" dirty="0"/>
              <a:t>Values should be UNIQUE and NOT NULL</a:t>
            </a:r>
          </a:p>
          <a:p>
            <a:pPr lvl="1"/>
            <a:r>
              <a:rPr lang="en-US" sz="2000" dirty="0"/>
              <a:t>Having NULL values will hinder the retrieval of records.</a:t>
            </a:r>
          </a:p>
          <a:p>
            <a:pPr lvl="1"/>
            <a:r>
              <a:rPr lang="en-US" sz="2000" dirty="0"/>
              <a:t>Having duplicate values will affect how each record is identified and will cause inconsistency in reports.</a:t>
            </a:r>
          </a:p>
          <a:p>
            <a:r>
              <a:rPr lang="en-US" sz="2400" dirty="0"/>
              <a:t>Date and time should be of the correct datatype and format</a:t>
            </a:r>
          </a:p>
          <a:p>
            <a:pPr lvl="1"/>
            <a:r>
              <a:rPr lang="en-US" sz="2000" dirty="0"/>
              <a:t>Having a consistent datatype and format of date and time for all the records will help in case the reports need to drawn for a particular time-frame.</a:t>
            </a:r>
          </a:p>
          <a:p>
            <a:r>
              <a:rPr lang="en-US" sz="2400" dirty="0"/>
              <a:t>Column ‘</a:t>
            </a:r>
            <a:r>
              <a:rPr lang="en-US" sz="2400" dirty="0" err="1"/>
              <a:t>Flavour</a:t>
            </a:r>
            <a:r>
              <a:rPr lang="en-US" sz="2400" dirty="0"/>
              <a:t>’ should have values in (‘L’,’O’,’M’)</a:t>
            </a:r>
          </a:p>
          <a:p>
            <a:pPr lvl="1"/>
            <a:r>
              <a:rPr lang="en-US" sz="2000" dirty="0"/>
              <a:t>Having such discrete values for this column will make it easier to create reports for each </a:t>
            </a:r>
            <a:r>
              <a:rPr lang="en-US" sz="2000" dirty="0" err="1"/>
              <a:t>flavour</a:t>
            </a:r>
            <a:r>
              <a:rPr lang="en-US" sz="2000" dirty="0"/>
              <a:t> of the drink</a:t>
            </a:r>
          </a:p>
          <a:p>
            <a:r>
              <a:rPr lang="en-US" sz="2400" dirty="0"/>
              <a:t>Column ‘Discounted’ should have values in (‘Y’,’N’) and </a:t>
            </a:r>
            <a:endParaRPr lang="en-US" sz="2000" dirty="0"/>
          </a:p>
          <a:p>
            <a:pPr marL="0" indent="0">
              <a:buNone/>
            </a:pPr>
            <a:endParaRPr lang="en-US" sz="2400" dirty="0"/>
          </a:p>
          <a:p>
            <a:pPr lvl="1"/>
            <a:endParaRPr lang="en-US" dirty="0"/>
          </a:p>
        </p:txBody>
      </p:sp>
    </p:spTree>
    <p:extLst>
      <p:ext uri="{BB962C8B-B14F-4D97-AF65-F5344CB8AC3E}">
        <p14:creationId xmlns:p14="http://schemas.microsoft.com/office/powerpoint/2010/main" val="202140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26451-A245-498E-AE88-F4E8DC78B6DC}"/>
              </a:ext>
            </a:extLst>
          </p:cNvPr>
          <p:cNvSpPr>
            <a:spLocks noGrp="1"/>
          </p:cNvSpPr>
          <p:nvPr>
            <p:ph idx="1"/>
          </p:nvPr>
        </p:nvSpPr>
        <p:spPr>
          <a:xfrm>
            <a:off x="838200" y="806245"/>
            <a:ext cx="10515600" cy="5370718"/>
          </a:xfrm>
        </p:spPr>
        <p:txBody>
          <a:bodyPr/>
          <a:lstStyle/>
          <a:p>
            <a:r>
              <a:rPr lang="en-US" sz="2800" dirty="0"/>
              <a:t>Product type should not be null.</a:t>
            </a:r>
          </a:p>
          <a:p>
            <a:pPr lvl="1"/>
            <a:r>
              <a:rPr lang="en-US" dirty="0"/>
              <a:t>This will ensure that correct reports can be created for each product type to analyze their sales.</a:t>
            </a:r>
          </a:p>
          <a:p>
            <a:r>
              <a:rPr lang="en-US" sz="2800" dirty="0"/>
              <a:t>If ‘Discounted’ has value ‘Y’, then ‘Discounted Price’ should not be null.</a:t>
            </a:r>
          </a:p>
          <a:p>
            <a:pPr lvl="1"/>
            <a:r>
              <a:rPr lang="en-US" dirty="0"/>
              <a:t>If discounted price is not mentioned for a product that is on discount, it can lead to erroneous selling price values.</a:t>
            </a:r>
          </a:p>
          <a:p>
            <a:r>
              <a:rPr lang="en-US" sz="2800" dirty="0"/>
              <a:t>Columns ‘Original Price’, ‘Selling Price’ and ‘Discounted Price’ should be of numerical datatype (Float), </a:t>
            </a:r>
            <a:r>
              <a:rPr lang="en-US" dirty="0"/>
              <a:t>non-negative </a:t>
            </a:r>
            <a:r>
              <a:rPr lang="en-US" sz="2800" dirty="0"/>
              <a:t>and should not be null.</a:t>
            </a:r>
          </a:p>
          <a:p>
            <a:pPr lvl="1"/>
            <a:r>
              <a:rPr lang="en-US" dirty="0"/>
              <a:t>Inconsistent values of the prices will affect how the sales of the products are reflected in the reports, leading to incorrect analyses of the performance of the products.</a:t>
            </a:r>
            <a:endParaRPr lang="en-US" sz="2800" dirty="0"/>
          </a:p>
          <a:p>
            <a:endParaRPr lang="en-US" sz="2800" dirty="0"/>
          </a:p>
          <a:p>
            <a:endParaRPr lang="en-US" dirty="0"/>
          </a:p>
        </p:txBody>
      </p:sp>
    </p:spTree>
    <p:extLst>
      <p:ext uri="{BB962C8B-B14F-4D97-AF65-F5344CB8AC3E}">
        <p14:creationId xmlns:p14="http://schemas.microsoft.com/office/powerpoint/2010/main" val="205110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C4B5-EC84-49DE-B413-9656CA0008F3}"/>
              </a:ext>
            </a:extLst>
          </p:cNvPr>
          <p:cNvSpPr>
            <a:spLocks noGrp="1"/>
          </p:cNvSpPr>
          <p:nvPr>
            <p:ph type="title"/>
          </p:nvPr>
        </p:nvSpPr>
        <p:spPr>
          <a:xfrm>
            <a:off x="838200" y="463447"/>
            <a:ext cx="10515600" cy="1325563"/>
          </a:xfrm>
        </p:spPr>
        <p:txBody>
          <a:bodyPr>
            <a:normAutofit fontScale="90000"/>
          </a:bodyPr>
          <a:lstStyle/>
          <a:p>
            <a:r>
              <a:rPr lang="en-US" b="1" dirty="0"/>
              <a:t>2. Improving the data structure for better storage and processing of the data</a:t>
            </a:r>
            <a:br>
              <a:rPr lang="en-US" sz="4400" b="1" dirty="0"/>
            </a:br>
            <a:endParaRPr lang="en-US" b="1" dirty="0"/>
          </a:p>
        </p:txBody>
      </p:sp>
      <p:sp>
        <p:nvSpPr>
          <p:cNvPr id="3" name="Content Placeholder 2">
            <a:extLst>
              <a:ext uri="{FF2B5EF4-FFF2-40B4-BE49-F238E27FC236}">
                <a16:creationId xmlns:a16="http://schemas.microsoft.com/office/drawing/2014/main" id="{7DC4E747-7A38-4EED-9BA4-C6DFC20502C8}"/>
              </a:ext>
            </a:extLst>
          </p:cNvPr>
          <p:cNvSpPr>
            <a:spLocks noGrp="1"/>
          </p:cNvSpPr>
          <p:nvPr>
            <p:ph idx="1"/>
          </p:nvPr>
        </p:nvSpPr>
        <p:spPr>
          <a:xfrm>
            <a:off x="521111" y="1406013"/>
            <a:ext cx="10832690" cy="4770950"/>
          </a:xfrm>
        </p:spPr>
        <p:txBody>
          <a:bodyPr>
            <a:normAutofit/>
          </a:bodyPr>
          <a:lstStyle/>
          <a:p>
            <a:pPr marL="514350" indent="-514350">
              <a:buFont typeface="+mj-lt"/>
              <a:buAutoNum type="arabicPeriod"/>
            </a:pPr>
            <a:endParaRPr lang="en-US" sz="2400" dirty="0"/>
          </a:p>
          <a:p>
            <a:pPr marL="457200" lvl="1" indent="0">
              <a:buNone/>
            </a:pPr>
            <a:r>
              <a:rPr lang="en-US" dirty="0"/>
              <a:t>Having a single table like the one given will increase redundancy and data inconsistency. Instead, we can store the data in 3 tables:</a:t>
            </a:r>
          </a:p>
          <a:p>
            <a:pPr lvl="1"/>
            <a:r>
              <a:rPr lang="en-US" dirty="0"/>
              <a:t>TABLE 1: Invoice Information</a:t>
            </a:r>
          </a:p>
          <a:p>
            <a:pPr lvl="2"/>
            <a:r>
              <a:rPr lang="en-US" dirty="0"/>
              <a:t>Columns: </a:t>
            </a:r>
            <a:r>
              <a:rPr lang="en-US" u="sng" dirty="0"/>
              <a:t>Invoice Number, </a:t>
            </a:r>
            <a:r>
              <a:rPr lang="en-US" dirty="0"/>
              <a:t>Date, Time, Product ID, Quantity, Bill Amount</a:t>
            </a:r>
          </a:p>
          <a:p>
            <a:pPr lvl="2"/>
            <a:r>
              <a:rPr lang="en-US" dirty="0"/>
              <a:t>Primary key: Invoice Number, Foreign Key: Product ID</a:t>
            </a:r>
          </a:p>
          <a:p>
            <a:pPr lvl="1"/>
            <a:r>
              <a:rPr lang="en-US" dirty="0"/>
              <a:t>TABLE 2: Products</a:t>
            </a:r>
          </a:p>
          <a:p>
            <a:pPr lvl="2"/>
            <a:r>
              <a:rPr lang="en-US" dirty="0"/>
              <a:t>Columns: </a:t>
            </a:r>
            <a:r>
              <a:rPr lang="en-US" u="sng" dirty="0"/>
              <a:t>Product ID</a:t>
            </a:r>
            <a:r>
              <a:rPr lang="en-US" dirty="0"/>
              <a:t>, Product Type, </a:t>
            </a:r>
            <a:r>
              <a:rPr lang="en-US" dirty="0" err="1"/>
              <a:t>Flavour</a:t>
            </a:r>
            <a:r>
              <a:rPr lang="en-US" dirty="0"/>
              <a:t>, Original Price</a:t>
            </a:r>
          </a:p>
          <a:p>
            <a:pPr lvl="2"/>
            <a:r>
              <a:rPr lang="en-US" dirty="0"/>
              <a:t>Primary Key: Product ID</a:t>
            </a:r>
          </a:p>
          <a:p>
            <a:pPr lvl="1"/>
            <a:r>
              <a:rPr lang="en-US" dirty="0"/>
              <a:t>TABLE 3: Discount Information</a:t>
            </a:r>
          </a:p>
          <a:p>
            <a:pPr lvl="2"/>
            <a:r>
              <a:rPr lang="en-US" dirty="0"/>
              <a:t>Columns: </a:t>
            </a:r>
            <a:r>
              <a:rPr lang="en-US" u="sng" dirty="0"/>
              <a:t>Product ID, Date</a:t>
            </a:r>
            <a:r>
              <a:rPr lang="en-US" dirty="0"/>
              <a:t>, Discount</a:t>
            </a:r>
          </a:p>
          <a:p>
            <a:pPr lvl="2"/>
            <a:r>
              <a:rPr lang="en-US" dirty="0"/>
              <a:t>Primary Key: {Product ID, Date}, Foreign key: Product ID</a:t>
            </a:r>
          </a:p>
        </p:txBody>
      </p:sp>
    </p:spTree>
    <p:extLst>
      <p:ext uri="{BB962C8B-B14F-4D97-AF65-F5344CB8AC3E}">
        <p14:creationId xmlns:p14="http://schemas.microsoft.com/office/powerpoint/2010/main" val="134316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8051-24BE-470C-AAD7-186345D6E404}"/>
              </a:ext>
            </a:extLst>
          </p:cNvPr>
          <p:cNvSpPr>
            <a:spLocks noGrp="1"/>
          </p:cNvSpPr>
          <p:nvPr>
            <p:ph type="title"/>
          </p:nvPr>
        </p:nvSpPr>
        <p:spPr/>
        <p:txBody>
          <a:bodyPr/>
          <a:lstStyle/>
          <a:p>
            <a:r>
              <a:rPr lang="en-US" b="1" dirty="0"/>
              <a:t>3. Additional data that can be outsourced from vendors to improve data analysis</a:t>
            </a:r>
          </a:p>
        </p:txBody>
      </p:sp>
      <p:sp>
        <p:nvSpPr>
          <p:cNvPr id="3" name="Content Placeholder 2">
            <a:extLst>
              <a:ext uri="{FF2B5EF4-FFF2-40B4-BE49-F238E27FC236}">
                <a16:creationId xmlns:a16="http://schemas.microsoft.com/office/drawing/2014/main" id="{CC7E2E63-2724-4B14-8D0B-F321A34C3285}"/>
              </a:ext>
            </a:extLst>
          </p:cNvPr>
          <p:cNvSpPr>
            <a:spLocks noGrp="1"/>
          </p:cNvSpPr>
          <p:nvPr>
            <p:ph idx="1"/>
          </p:nvPr>
        </p:nvSpPr>
        <p:spPr/>
        <p:txBody>
          <a:bodyPr/>
          <a:lstStyle/>
          <a:p>
            <a:r>
              <a:rPr lang="en-US" dirty="0"/>
              <a:t>Location of the Aqua store where the sale is made</a:t>
            </a:r>
          </a:p>
          <a:p>
            <a:pPr lvl="1"/>
            <a:r>
              <a:rPr lang="en-US" dirty="0"/>
              <a:t>To be able to identify which stores are the most profitable and if more stores can be opened in a particular area</a:t>
            </a:r>
          </a:p>
          <a:p>
            <a:r>
              <a:rPr lang="en-US" dirty="0"/>
              <a:t>Demographics, like age and gender of the customers</a:t>
            </a:r>
          </a:p>
          <a:p>
            <a:pPr lvl="1"/>
            <a:r>
              <a:rPr lang="en-US" dirty="0"/>
              <a:t>To be able to identify the target audience of the product</a:t>
            </a:r>
          </a:p>
          <a:p>
            <a:r>
              <a:rPr lang="en-US" dirty="0"/>
              <a:t>If the customer is a part of the company’s loyalty program</a:t>
            </a:r>
          </a:p>
          <a:p>
            <a:pPr lvl="1"/>
            <a:r>
              <a:rPr lang="en-US" dirty="0"/>
              <a:t>This should help in analyzing if offers like loyalty points and discounts to members affects sales.</a:t>
            </a:r>
          </a:p>
          <a:p>
            <a:endParaRPr lang="en-US" dirty="0"/>
          </a:p>
          <a:p>
            <a:endParaRPr lang="en-US" dirty="0"/>
          </a:p>
        </p:txBody>
      </p:sp>
    </p:spTree>
    <p:extLst>
      <p:ext uri="{BB962C8B-B14F-4D97-AF65-F5344CB8AC3E}">
        <p14:creationId xmlns:p14="http://schemas.microsoft.com/office/powerpoint/2010/main" val="209485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B556-CB36-412C-A0DA-BAC77971D4C6}"/>
              </a:ext>
            </a:extLst>
          </p:cNvPr>
          <p:cNvSpPr>
            <a:spLocks noGrp="1"/>
          </p:cNvSpPr>
          <p:nvPr>
            <p:ph type="title"/>
          </p:nvPr>
        </p:nvSpPr>
        <p:spPr/>
        <p:txBody>
          <a:bodyPr/>
          <a:lstStyle/>
          <a:p>
            <a:r>
              <a:rPr lang="en-US" b="1" dirty="0"/>
              <a:t>OBJECTIVE QUESTIONS (Business Technology)</a:t>
            </a:r>
          </a:p>
        </p:txBody>
      </p:sp>
      <p:sp>
        <p:nvSpPr>
          <p:cNvPr id="3" name="Content Placeholder 2">
            <a:extLst>
              <a:ext uri="{FF2B5EF4-FFF2-40B4-BE49-F238E27FC236}">
                <a16:creationId xmlns:a16="http://schemas.microsoft.com/office/drawing/2014/main" id="{0F44C2EA-6B80-463F-8AF8-C1BC461CB1CB}"/>
              </a:ext>
            </a:extLst>
          </p:cNvPr>
          <p:cNvSpPr>
            <a:spLocks noGrp="1"/>
          </p:cNvSpPr>
          <p:nvPr>
            <p:ph idx="1"/>
          </p:nvPr>
        </p:nvSpPr>
        <p:spPr/>
        <p:txBody>
          <a:bodyPr/>
          <a:lstStyle/>
          <a:p>
            <a:pPr marL="514350" indent="-514350">
              <a:buFont typeface="+mj-lt"/>
              <a:buAutoNum type="arabicPeriod"/>
            </a:pPr>
            <a:r>
              <a:rPr lang="en-US" dirty="0"/>
              <a:t>The command used to delete a particular column in a relation is:</a:t>
            </a:r>
          </a:p>
          <a:p>
            <a:pPr marL="457200" lvl="1" indent="0">
              <a:buNone/>
            </a:pPr>
            <a:r>
              <a:rPr lang="en-US" dirty="0"/>
              <a:t>ALTER TABLE </a:t>
            </a:r>
            <a:r>
              <a:rPr lang="en-US" dirty="0" err="1"/>
              <a:t>db_name.table_name</a:t>
            </a:r>
            <a:r>
              <a:rPr lang="en-US" dirty="0"/>
              <a:t> DROP COLUMN </a:t>
            </a:r>
            <a:r>
              <a:rPr lang="en-US" dirty="0" err="1"/>
              <a:t>col_name</a:t>
            </a:r>
            <a:r>
              <a:rPr lang="en-US" dirty="0"/>
              <a:t>;</a:t>
            </a:r>
          </a:p>
          <a:p>
            <a:pPr marL="457200" lvl="1" indent="0">
              <a:buNone/>
            </a:pPr>
            <a:endParaRPr lang="en-US" dirty="0"/>
          </a:p>
          <a:p>
            <a:pPr marL="514350" indent="-514350">
              <a:buFont typeface="+mj-lt"/>
              <a:buAutoNum type="arabicPeriod"/>
            </a:pPr>
            <a:r>
              <a:rPr lang="en-US" dirty="0"/>
              <a:t>The COUNT function in SQL returns the </a:t>
            </a:r>
            <a:r>
              <a:rPr lang="en-US" u="sng" dirty="0"/>
              <a:t>number of values in the column mentioned, excluding NULL values</a:t>
            </a:r>
            <a:r>
              <a:rPr lang="en-US" dirty="0"/>
              <a:t>.</a:t>
            </a:r>
            <a:br>
              <a:rPr lang="en-US" dirty="0"/>
            </a:br>
            <a:endParaRPr lang="en-US" dirty="0"/>
          </a:p>
          <a:p>
            <a:pPr marL="514350" indent="-514350">
              <a:buFont typeface="+mj-lt"/>
              <a:buAutoNum type="arabicPeriod"/>
            </a:pPr>
            <a:r>
              <a:rPr lang="en-US" dirty="0"/>
              <a:t>In one-to-many relationship, the table on ‘many’ side is called the </a:t>
            </a:r>
            <a:r>
              <a:rPr lang="en-US" u="sng" dirty="0"/>
              <a:t>related table.</a:t>
            </a:r>
          </a:p>
        </p:txBody>
      </p:sp>
    </p:spTree>
    <p:extLst>
      <p:ext uri="{BB962C8B-B14F-4D97-AF65-F5344CB8AC3E}">
        <p14:creationId xmlns:p14="http://schemas.microsoft.com/office/powerpoint/2010/main" val="276227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F1F7-B219-4841-AA5B-E44ECCB7776A}"/>
              </a:ext>
            </a:extLst>
          </p:cNvPr>
          <p:cNvSpPr>
            <a:spLocks noGrp="1"/>
          </p:cNvSpPr>
          <p:nvPr>
            <p:ph type="ctrTitle"/>
          </p:nvPr>
        </p:nvSpPr>
        <p:spPr/>
        <p:txBody>
          <a:bodyPr/>
          <a:lstStyle/>
          <a:p>
            <a:r>
              <a:rPr lang="en-US" dirty="0"/>
              <a:t>SCENARIO 3</a:t>
            </a:r>
          </a:p>
        </p:txBody>
      </p:sp>
    </p:spTree>
    <p:extLst>
      <p:ext uri="{BB962C8B-B14F-4D97-AF65-F5344CB8AC3E}">
        <p14:creationId xmlns:p14="http://schemas.microsoft.com/office/powerpoint/2010/main" val="422619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118-AB8A-4B95-9DE2-4BD0E5059701}"/>
              </a:ext>
            </a:extLst>
          </p:cNvPr>
          <p:cNvSpPr>
            <a:spLocks noGrp="1"/>
          </p:cNvSpPr>
          <p:nvPr>
            <p:ph type="title"/>
          </p:nvPr>
        </p:nvSpPr>
        <p:spPr>
          <a:xfrm>
            <a:off x="838200" y="2213590"/>
            <a:ext cx="10515600" cy="1325563"/>
          </a:xfrm>
        </p:spPr>
        <p:txBody>
          <a:bodyPr/>
          <a:lstStyle/>
          <a:p>
            <a:pPr algn="ctr"/>
            <a:r>
              <a:rPr lang="en-US" b="1" dirty="0"/>
              <a:t>Part 1: Assessing Data Tables and Creating Reports</a:t>
            </a:r>
          </a:p>
        </p:txBody>
      </p:sp>
    </p:spTree>
    <p:extLst>
      <p:ext uri="{BB962C8B-B14F-4D97-AF65-F5344CB8AC3E}">
        <p14:creationId xmlns:p14="http://schemas.microsoft.com/office/powerpoint/2010/main" val="371030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C749-AFC4-4F0F-A90D-F3D6F2C00E6B}"/>
              </a:ext>
            </a:extLst>
          </p:cNvPr>
          <p:cNvSpPr>
            <a:spLocks noGrp="1"/>
          </p:cNvSpPr>
          <p:nvPr>
            <p:ph type="title"/>
          </p:nvPr>
        </p:nvSpPr>
        <p:spPr/>
        <p:txBody>
          <a:bodyPr/>
          <a:lstStyle/>
          <a:p>
            <a:r>
              <a:rPr lang="en-US" b="1" dirty="0"/>
              <a:t>Report 1: Marketing Team Report</a:t>
            </a:r>
          </a:p>
        </p:txBody>
      </p:sp>
      <p:sp>
        <p:nvSpPr>
          <p:cNvPr id="3" name="Content Placeholder 2">
            <a:extLst>
              <a:ext uri="{FF2B5EF4-FFF2-40B4-BE49-F238E27FC236}">
                <a16:creationId xmlns:a16="http://schemas.microsoft.com/office/drawing/2014/main" id="{CD6EDC76-F1BD-4539-AEA9-20710BD98795}"/>
              </a:ext>
            </a:extLst>
          </p:cNvPr>
          <p:cNvSpPr>
            <a:spLocks noGrp="1"/>
          </p:cNvSpPr>
          <p:nvPr>
            <p:ph idx="1"/>
          </p:nvPr>
        </p:nvSpPr>
        <p:spPr/>
        <p:txBody>
          <a:bodyPr/>
          <a:lstStyle/>
          <a:p>
            <a:pPr lvl="1"/>
            <a:endParaRPr lang="en-US" sz="2000" dirty="0"/>
          </a:p>
          <a:p>
            <a:pPr lvl="1"/>
            <a:r>
              <a:rPr lang="en-US" sz="2000" dirty="0"/>
              <a:t>SELECT T1.Date AS Date, T1.Time AS Time, T1.Invoice_Number AS </a:t>
            </a:r>
            <a:r>
              <a:rPr lang="en-US" sz="2000" dirty="0" err="1"/>
              <a:t>Invoice_Number</a:t>
            </a:r>
            <a:r>
              <a:rPr lang="en-US" sz="2000" dirty="0"/>
              <a:t>,</a:t>
            </a:r>
            <a:br>
              <a:rPr lang="en-US" sz="2000" dirty="0"/>
            </a:br>
            <a:r>
              <a:rPr lang="en-US" sz="2000" dirty="0"/>
              <a:t>T4.Price_Per_Unit * T2.Item_Quantity AS </a:t>
            </a:r>
            <a:r>
              <a:rPr lang="en-US" sz="2000" dirty="0" err="1"/>
              <a:t>Bill_Amount</a:t>
            </a:r>
            <a:r>
              <a:rPr lang="en-US" sz="2000" dirty="0"/>
              <a:t>,</a:t>
            </a:r>
            <a:br>
              <a:rPr lang="en-US" sz="2000" dirty="0"/>
            </a:br>
            <a:r>
              <a:rPr lang="en-US" sz="2000" dirty="0"/>
              <a:t>COUNT(</a:t>
            </a:r>
            <a:r>
              <a:rPr lang="en-US" sz="2000" dirty="0" err="1"/>
              <a:t>Discount_Percentage</a:t>
            </a:r>
            <a:r>
              <a:rPr lang="en-US" sz="2000" dirty="0"/>
              <a:t>) AS </a:t>
            </a:r>
            <a:r>
              <a:rPr lang="en-US" sz="2000" dirty="0" err="1"/>
              <a:t>Items_On_Discount</a:t>
            </a:r>
            <a:r>
              <a:rPr lang="en-US" sz="2000" dirty="0"/>
              <a:t>,</a:t>
            </a:r>
            <a:br>
              <a:rPr lang="en-US" sz="2000" dirty="0"/>
            </a:br>
            <a:r>
              <a:rPr lang="en-US" sz="2000" dirty="0"/>
              <a:t>CASE</a:t>
            </a:r>
            <a:br>
              <a:rPr lang="en-US" sz="2000" dirty="0"/>
            </a:br>
            <a:r>
              <a:rPr lang="en-US" sz="2000" dirty="0"/>
              <a:t>	WHEN T1.Customer_Loyalty_Card_No IS NOT NULL THEN ‘Y’</a:t>
            </a:r>
            <a:br>
              <a:rPr lang="en-US" sz="2000" dirty="0"/>
            </a:br>
            <a:r>
              <a:rPr lang="en-US" sz="2000" dirty="0"/>
              <a:t>	ELSE ‘N’</a:t>
            </a:r>
            <a:br>
              <a:rPr lang="en-US" sz="2000" dirty="0"/>
            </a:br>
            <a:r>
              <a:rPr lang="en-US" sz="2000" dirty="0"/>
              <a:t>END AS </a:t>
            </a:r>
            <a:r>
              <a:rPr lang="en-US" sz="2000" dirty="0" err="1"/>
              <a:t>Is_Loyal_Customer</a:t>
            </a:r>
            <a:br>
              <a:rPr lang="en-US" sz="2000" dirty="0"/>
            </a:br>
            <a:r>
              <a:rPr lang="en-US" sz="2000" dirty="0"/>
              <a:t>FROM </a:t>
            </a:r>
            <a:r>
              <a:rPr lang="en-US" sz="2000" dirty="0" err="1"/>
              <a:t>Customer_Invoice_Information</a:t>
            </a:r>
            <a:r>
              <a:rPr lang="en-US" sz="2000" dirty="0"/>
              <a:t> T1 JOIN </a:t>
            </a:r>
            <a:r>
              <a:rPr lang="en-US" sz="2000" dirty="0" err="1"/>
              <a:t>Invoice_Detail</a:t>
            </a:r>
            <a:r>
              <a:rPr lang="en-US" sz="2000" dirty="0"/>
              <a:t> T2 ON T1.Invoice_Number= T2.Invoice_Number JOIN </a:t>
            </a:r>
            <a:r>
              <a:rPr lang="en-US" sz="2000" dirty="0" err="1"/>
              <a:t>Item_Pricing</a:t>
            </a:r>
            <a:r>
              <a:rPr lang="en-US" sz="2000" dirty="0"/>
              <a:t> T4 on T1.Date=T4.Date AND T2.Iten_Number=T4.Item_Number LEFT OUTER JOIN </a:t>
            </a:r>
            <a:r>
              <a:rPr lang="en-US" sz="2000" dirty="0" err="1"/>
              <a:t>Item_Pricing</a:t>
            </a:r>
            <a:r>
              <a:rPr lang="en-US" sz="2000" dirty="0"/>
              <a:t> T5 on T1.Date=T5.Date and T2.Item_Number=T5.Item_Number</a:t>
            </a:r>
            <a:br>
              <a:rPr lang="en-US" sz="2000" dirty="0"/>
            </a:br>
            <a:r>
              <a:rPr lang="en-US" sz="2000" dirty="0"/>
              <a:t>GROUP BY T1.Invoice_Number;</a:t>
            </a:r>
            <a:br>
              <a:rPr lang="en-US" sz="2400" dirty="0"/>
            </a:br>
            <a:endParaRPr lang="en-US" sz="2000" dirty="0"/>
          </a:p>
        </p:txBody>
      </p:sp>
    </p:spTree>
    <p:extLst>
      <p:ext uri="{BB962C8B-B14F-4D97-AF65-F5344CB8AC3E}">
        <p14:creationId xmlns:p14="http://schemas.microsoft.com/office/powerpoint/2010/main" val="62008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99D7-47B5-4640-B577-D3DB7699862D}"/>
              </a:ext>
            </a:extLst>
          </p:cNvPr>
          <p:cNvSpPr>
            <a:spLocks noGrp="1"/>
          </p:cNvSpPr>
          <p:nvPr>
            <p:ph type="title"/>
          </p:nvPr>
        </p:nvSpPr>
        <p:spPr/>
        <p:txBody>
          <a:bodyPr/>
          <a:lstStyle/>
          <a:p>
            <a:r>
              <a:rPr lang="en-US" b="1" dirty="0"/>
              <a:t>Report 2: Sales Inventory Report</a:t>
            </a:r>
          </a:p>
        </p:txBody>
      </p:sp>
      <p:sp>
        <p:nvSpPr>
          <p:cNvPr id="3" name="Content Placeholder 2">
            <a:extLst>
              <a:ext uri="{FF2B5EF4-FFF2-40B4-BE49-F238E27FC236}">
                <a16:creationId xmlns:a16="http://schemas.microsoft.com/office/drawing/2014/main" id="{BB115B78-AF26-4D6B-BC00-1C22998E7E14}"/>
              </a:ext>
            </a:extLst>
          </p:cNvPr>
          <p:cNvSpPr>
            <a:spLocks noGrp="1"/>
          </p:cNvSpPr>
          <p:nvPr>
            <p:ph idx="1"/>
          </p:nvPr>
        </p:nvSpPr>
        <p:spPr>
          <a:xfrm>
            <a:off x="838200" y="1484671"/>
            <a:ext cx="10515600" cy="4692292"/>
          </a:xfrm>
        </p:spPr>
        <p:txBody>
          <a:bodyPr>
            <a:normAutofit lnSpcReduction="10000"/>
          </a:bodyPr>
          <a:lstStyle/>
          <a:p>
            <a:pPr marL="0" indent="0">
              <a:buNone/>
            </a:pPr>
            <a:r>
              <a:rPr lang="en-US" dirty="0"/>
              <a:t> SQL Query to retrieve information for a particular item (M898) on a daily basis:</a:t>
            </a:r>
            <a:br>
              <a:rPr lang="en-US" dirty="0"/>
            </a:br>
            <a:endParaRPr lang="en-US" dirty="0"/>
          </a:p>
          <a:p>
            <a:pPr lvl="1"/>
            <a:r>
              <a:rPr lang="en-US" dirty="0"/>
              <a:t>SELECT T1.Date AS Date, COUNT(T1.Invoice) AS </a:t>
            </a:r>
            <a:r>
              <a:rPr lang="en-US" dirty="0" err="1"/>
              <a:t>No_Of_Invoices</a:t>
            </a:r>
            <a:r>
              <a:rPr lang="en-US" dirty="0"/>
              <a:t>, SUM(T2.Item_Quantity) As </a:t>
            </a:r>
            <a:r>
              <a:rPr lang="en-US" dirty="0" err="1"/>
              <a:t>Quantity_Sold</a:t>
            </a:r>
            <a:r>
              <a:rPr lang="en-US" dirty="0"/>
              <a:t>,</a:t>
            </a:r>
            <a:br>
              <a:rPr lang="en-US" dirty="0"/>
            </a:br>
            <a:r>
              <a:rPr lang="en-US" dirty="0"/>
              <a:t>CASE</a:t>
            </a:r>
            <a:br>
              <a:rPr lang="en-US" dirty="0"/>
            </a:br>
            <a:r>
              <a:rPr lang="en-US" dirty="0"/>
              <a:t>	WHEN T1.date=T5.date THEN ‘Y’</a:t>
            </a:r>
            <a:br>
              <a:rPr lang="en-US" dirty="0"/>
            </a:br>
            <a:r>
              <a:rPr lang="en-US" dirty="0"/>
              <a:t>	ELSE ‘N’</a:t>
            </a:r>
            <a:br>
              <a:rPr lang="en-US" dirty="0"/>
            </a:br>
            <a:r>
              <a:rPr lang="en-US" dirty="0"/>
              <a:t>END AS </a:t>
            </a:r>
            <a:r>
              <a:rPr lang="en-US" dirty="0" err="1"/>
              <a:t>On_Discount</a:t>
            </a:r>
            <a:br>
              <a:rPr lang="en-US" dirty="0"/>
            </a:br>
            <a:r>
              <a:rPr lang="en-US" dirty="0"/>
              <a:t>FROM </a:t>
            </a:r>
            <a:r>
              <a:rPr lang="en-US" dirty="0" err="1"/>
              <a:t>Customer_Invoice_Information</a:t>
            </a:r>
            <a:r>
              <a:rPr lang="en-US" dirty="0"/>
              <a:t> T1 JOIN </a:t>
            </a:r>
            <a:r>
              <a:rPr lang="en-US" dirty="0" err="1"/>
              <a:t>Invoice_Detail</a:t>
            </a:r>
            <a:r>
              <a:rPr lang="en-US" dirty="0"/>
              <a:t> T2 ON T1.Invoice_Number= T2.Invoice_Number LEFT OUTER JOIN </a:t>
            </a:r>
            <a:r>
              <a:rPr lang="en-US" dirty="0" err="1"/>
              <a:t>Item_Pricing</a:t>
            </a:r>
            <a:r>
              <a:rPr lang="en-US" dirty="0"/>
              <a:t> T5 on T1.Date=T5.Date</a:t>
            </a:r>
            <a:br>
              <a:rPr lang="en-US" dirty="0"/>
            </a:br>
            <a:r>
              <a:rPr lang="en-US" dirty="0"/>
              <a:t>WHERE T2.Item_Number=‘M898’ </a:t>
            </a:r>
            <a:br>
              <a:rPr lang="en-US" dirty="0"/>
            </a:br>
            <a:r>
              <a:rPr lang="en-US" dirty="0"/>
              <a:t>GROUP BY T1.Date;</a:t>
            </a:r>
          </a:p>
        </p:txBody>
      </p:sp>
    </p:spTree>
    <p:extLst>
      <p:ext uri="{BB962C8B-B14F-4D97-AF65-F5344CB8AC3E}">
        <p14:creationId xmlns:p14="http://schemas.microsoft.com/office/powerpoint/2010/main" val="360396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E25FB-2EDA-4745-AD21-38DEA94EDD2E}"/>
              </a:ext>
            </a:extLst>
          </p:cNvPr>
          <p:cNvSpPr>
            <a:spLocks noGrp="1"/>
          </p:cNvSpPr>
          <p:nvPr>
            <p:ph idx="1"/>
          </p:nvPr>
        </p:nvSpPr>
        <p:spPr>
          <a:xfrm>
            <a:off x="838200" y="560439"/>
            <a:ext cx="10515600" cy="5616524"/>
          </a:xfrm>
        </p:spPr>
        <p:txBody>
          <a:bodyPr>
            <a:normAutofit/>
          </a:bodyPr>
          <a:lstStyle/>
          <a:p>
            <a:pPr marL="0" indent="0">
              <a:buNone/>
            </a:pPr>
            <a:r>
              <a:rPr lang="en-US" dirty="0"/>
              <a:t>SQL Query to find Average quantity of a particular item sold (M898) per day if it is ON DISCOUNT:</a:t>
            </a:r>
            <a:br>
              <a:rPr lang="en-US" dirty="0"/>
            </a:br>
            <a:endParaRPr lang="en-US" dirty="0"/>
          </a:p>
          <a:p>
            <a:pPr lvl="1"/>
            <a:r>
              <a:rPr lang="en-US" dirty="0"/>
              <a:t>SELECT AVG(T2.Item_Quantity) </a:t>
            </a:r>
            <a:br>
              <a:rPr lang="en-US" dirty="0"/>
            </a:br>
            <a:r>
              <a:rPr lang="en-US" dirty="0"/>
              <a:t>FROM </a:t>
            </a:r>
            <a:r>
              <a:rPr lang="en-US" dirty="0" err="1"/>
              <a:t>Customer_Invoice_Information</a:t>
            </a:r>
            <a:r>
              <a:rPr lang="en-US" dirty="0"/>
              <a:t> T1 JOIN </a:t>
            </a:r>
            <a:r>
              <a:rPr lang="en-US" dirty="0" err="1"/>
              <a:t>Invoice_Detail</a:t>
            </a:r>
            <a:r>
              <a:rPr lang="en-US" dirty="0"/>
              <a:t> T2 ON T1.Invoice_Number= T2.Invoice_Number LEFT OUTER JOIN </a:t>
            </a:r>
            <a:r>
              <a:rPr lang="en-US" dirty="0" err="1"/>
              <a:t>Item_Pricing</a:t>
            </a:r>
            <a:r>
              <a:rPr lang="en-US" dirty="0"/>
              <a:t> T5 on T1.Date=T5.Date</a:t>
            </a:r>
            <a:br>
              <a:rPr lang="en-US" dirty="0"/>
            </a:br>
            <a:r>
              <a:rPr lang="en-US" dirty="0"/>
              <a:t>WHERE T2.Item_Number=‘M898’ and </a:t>
            </a:r>
            <a:r>
              <a:rPr lang="en-US" dirty="0" err="1"/>
              <a:t>Discount_Percentage</a:t>
            </a:r>
            <a:r>
              <a:rPr lang="en-US" dirty="0"/>
              <a:t> IS NULL;</a:t>
            </a:r>
          </a:p>
          <a:p>
            <a:endParaRPr lang="en-US" dirty="0"/>
          </a:p>
        </p:txBody>
      </p:sp>
    </p:spTree>
    <p:extLst>
      <p:ext uri="{BB962C8B-B14F-4D97-AF65-F5344CB8AC3E}">
        <p14:creationId xmlns:p14="http://schemas.microsoft.com/office/powerpoint/2010/main" val="36053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E25FB-2EDA-4745-AD21-38DEA94EDD2E}"/>
              </a:ext>
            </a:extLst>
          </p:cNvPr>
          <p:cNvSpPr>
            <a:spLocks noGrp="1"/>
          </p:cNvSpPr>
          <p:nvPr>
            <p:ph idx="1"/>
          </p:nvPr>
        </p:nvSpPr>
        <p:spPr>
          <a:xfrm>
            <a:off x="838200" y="560439"/>
            <a:ext cx="10515600" cy="5616524"/>
          </a:xfrm>
        </p:spPr>
        <p:txBody>
          <a:bodyPr>
            <a:normAutofit/>
          </a:bodyPr>
          <a:lstStyle/>
          <a:p>
            <a:pPr marL="0" indent="0">
              <a:buNone/>
            </a:pPr>
            <a:r>
              <a:rPr lang="en-US" dirty="0"/>
              <a:t>SQL Query to find Average quantity of a particular item sold (M898) per day if it is NOT ON DISCOUNT:</a:t>
            </a:r>
            <a:br>
              <a:rPr lang="en-US" dirty="0"/>
            </a:br>
            <a:endParaRPr lang="en-US" dirty="0"/>
          </a:p>
          <a:p>
            <a:pPr lvl="1"/>
            <a:r>
              <a:rPr lang="en-US" dirty="0"/>
              <a:t>SELECT AVG(T2.Item_Quantity) </a:t>
            </a:r>
            <a:br>
              <a:rPr lang="en-US" dirty="0"/>
            </a:br>
            <a:r>
              <a:rPr lang="en-US" dirty="0"/>
              <a:t>FROM </a:t>
            </a:r>
            <a:r>
              <a:rPr lang="en-US" dirty="0" err="1"/>
              <a:t>Customer_Invoice_Information</a:t>
            </a:r>
            <a:r>
              <a:rPr lang="en-US" dirty="0"/>
              <a:t> T1 JOIN </a:t>
            </a:r>
            <a:r>
              <a:rPr lang="en-US" dirty="0" err="1"/>
              <a:t>Invoice_Detail</a:t>
            </a:r>
            <a:r>
              <a:rPr lang="en-US" dirty="0"/>
              <a:t> T2 ON T1.Invoice_Number= T2.Invoice_Number LEFT OUTER JOIN </a:t>
            </a:r>
            <a:r>
              <a:rPr lang="en-US" dirty="0" err="1"/>
              <a:t>Item_Pricing</a:t>
            </a:r>
            <a:r>
              <a:rPr lang="en-US" dirty="0"/>
              <a:t> T5 on T1.Date=T5.Date</a:t>
            </a:r>
            <a:br>
              <a:rPr lang="en-US" dirty="0"/>
            </a:br>
            <a:r>
              <a:rPr lang="en-US" dirty="0"/>
              <a:t>WHERE T2.Item_Number=‘M898’ and </a:t>
            </a:r>
            <a:r>
              <a:rPr lang="en-US" dirty="0" err="1"/>
              <a:t>Discount_Percentage</a:t>
            </a:r>
            <a:r>
              <a:rPr lang="en-US" dirty="0"/>
              <a:t> IS NULL;</a:t>
            </a:r>
          </a:p>
        </p:txBody>
      </p:sp>
    </p:spTree>
    <p:extLst>
      <p:ext uri="{BB962C8B-B14F-4D97-AF65-F5344CB8AC3E}">
        <p14:creationId xmlns:p14="http://schemas.microsoft.com/office/powerpoint/2010/main" val="118127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E25FB-2EDA-4745-AD21-38DEA94EDD2E}"/>
              </a:ext>
            </a:extLst>
          </p:cNvPr>
          <p:cNvSpPr>
            <a:spLocks noGrp="1"/>
          </p:cNvSpPr>
          <p:nvPr>
            <p:ph idx="1"/>
          </p:nvPr>
        </p:nvSpPr>
        <p:spPr>
          <a:xfrm>
            <a:off x="838200" y="560439"/>
            <a:ext cx="10515600" cy="5616524"/>
          </a:xfrm>
        </p:spPr>
        <p:txBody>
          <a:bodyPr>
            <a:normAutofit/>
          </a:bodyPr>
          <a:lstStyle/>
          <a:p>
            <a:pPr marL="0" indent="0">
              <a:buNone/>
            </a:pPr>
            <a:r>
              <a:rPr lang="en-US" dirty="0"/>
              <a:t>SQL Query to find Average quantity of a particular item sold (M898) on any given day:</a:t>
            </a:r>
            <a:br>
              <a:rPr lang="en-US" dirty="0"/>
            </a:br>
            <a:endParaRPr lang="en-US" dirty="0"/>
          </a:p>
          <a:p>
            <a:pPr lvl="1"/>
            <a:r>
              <a:rPr lang="en-US" dirty="0"/>
              <a:t>SELECT AVG(T2.Item_Quantity) </a:t>
            </a:r>
            <a:br>
              <a:rPr lang="en-US" dirty="0"/>
            </a:br>
            <a:r>
              <a:rPr lang="en-US" dirty="0"/>
              <a:t>FROM </a:t>
            </a:r>
            <a:r>
              <a:rPr lang="en-US" dirty="0" err="1"/>
              <a:t>Customer_Invoice_Information</a:t>
            </a:r>
            <a:r>
              <a:rPr lang="en-US" dirty="0"/>
              <a:t> T1 JOIN </a:t>
            </a:r>
            <a:r>
              <a:rPr lang="en-US" dirty="0" err="1"/>
              <a:t>Invoice_Detail</a:t>
            </a:r>
            <a:r>
              <a:rPr lang="en-US" dirty="0"/>
              <a:t> T2 ON T1.Invoice_Number= T2.Invoice_Number LEFT OUTER JOIN </a:t>
            </a:r>
            <a:r>
              <a:rPr lang="en-US" dirty="0" err="1"/>
              <a:t>Item_Pricing</a:t>
            </a:r>
            <a:r>
              <a:rPr lang="en-US" dirty="0"/>
              <a:t> T5 on T1.Date=T5.Date</a:t>
            </a:r>
            <a:br>
              <a:rPr lang="en-US" dirty="0"/>
            </a:br>
            <a:r>
              <a:rPr lang="en-US" dirty="0"/>
              <a:t>WHERE T2.Item_Number=‘M898’;</a:t>
            </a:r>
          </a:p>
          <a:p>
            <a:endParaRPr lang="en-US" dirty="0"/>
          </a:p>
        </p:txBody>
      </p:sp>
    </p:spTree>
    <p:extLst>
      <p:ext uri="{BB962C8B-B14F-4D97-AF65-F5344CB8AC3E}">
        <p14:creationId xmlns:p14="http://schemas.microsoft.com/office/powerpoint/2010/main" val="105598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118-AB8A-4B95-9DE2-4BD0E5059701}"/>
              </a:ext>
            </a:extLst>
          </p:cNvPr>
          <p:cNvSpPr>
            <a:spLocks noGrp="1"/>
          </p:cNvSpPr>
          <p:nvPr>
            <p:ph type="title"/>
          </p:nvPr>
        </p:nvSpPr>
        <p:spPr>
          <a:xfrm>
            <a:off x="1408471" y="2103437"/>
            <a:ext cx="10515600" cy="1325563"/>
          </a:xfrm>
        </p:spPr>
        <p:txBody>
          <a:bodyPr/>
          <a:lstStyle/>
          <a:p>
            <a:r>
              <a:rPr lang="en-US" b="1" dirty="0"/>
              <a:t>Part 2: Sales Inventory Report Data</a:t>
            </a:r>
          </a:p>
        </p:txBody>
      </p:sp>
    </p:spTree>
    <p:extLst>
      <p:ext uri="{BB962C8B-B14F-4D97-AF65-F5344CB8AC3E}">
        <p14:creationId xmlns:p14="http://schemas.microsoft.com/office/powerpoint/2010/main" val="405432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502</TotalTime>
  <Words>1208</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ZS Campus Beats 2021 Case Challenge</vt:lpstr>
      <vt:lpstr>SCENARIO 3</vt:lpstr>
      <vt:lpstr>Part 1: Assessing Data Tables and Creating Reports</vt:lpstr>
      <vt:lpstr>Report 1: Marketing Team Report</vt:lpstr>
      <vt:lpstr>Report 2: Sales Inventory Report</vt:lpstr>
      <vt:lpstr>PowerPoint Presentation</vt:lpstr>
      <vt:lpstr>PowerPoint Presentation</vt:lpstr>
      <vt:lpstr>PowerPoint Presentation</vt:lpstr>
      <vt:lpstr>Part 2: Sales Inventory Report Data</vt:lpstr>
      <vt:lpstr>1. Data checks to apply to data and issues that can impact the quality of reports </vt:lpstr>
      <vt:lpstr>PowerPoint Presentation</vt:lpstr>
      <vt:lpstr>2. Improving the data structure for better storage and processing of the data </vt:lpstr>
      <vt:lpstr>3. Additional data that can be outsourced from vendors to improve data analysis</vt:lpstr>
      <vt:lpstr>OBJECTIVE QUESTIONS (Business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1:</dc:title>
  <dc:creator>TANYA GUPTA</dc:creator>
  <cp:lastModifiedBy>Shubham Naudiyal</cp:lastModifiedBy>
  <cp:revision>26</cp:revision>
  <dcterms:created xsi:type="dcterms:W3CDTF">2021-03-21T06:42:22Z</dcterms:created>
  <dcterms:modified xsi:type="dcterms:W3CDTF">2022-03-29T06:03:55Z</dcterms:modified>
</cp:coreProperties>
</file>