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8770" y="574686"/>
            <a:ext cx="10318418" cy="1345553"/>
          </a:xfrm>
        </p:spPr>
        <p:txBody>
          <a:bodyPr/>
          <a:lstStyle/>
          <a:p>
            <a:r>
              <a:rPr lang="fr-FR" dirty="0" smtClean="0"/>
              <a:t>ROMARIC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0" dirty="0" smtClean="0"/>
              <a:t>But </a:t>
            </a:r>
            <a:r>
              <a:rPr lang="fr-FR" b="0" dirty="0" err="1" smtClean="0"/>
              <a:t>you</a:t>
            </a:r>
            <a:r>
              <a:rPr lang="fr-FR" b="0" dirty="0" smtClean="0"/>
              <a:t> </a:t>
            </a:r>
            <a:r>
              <a:rPr lang="fr-FR" b="0" dirty="0" err="1" smtClean="0"/>
              <a:t>can</a:t>
            </a:r>
            <a:r>
              <a:rPr lang="fr-FR" b="0" dirty="0" smtClean="0"/>
              <a:t> call </a:t>
            </a:r>
            <a:r>
              <a:rPr lang="fr-FR" b="0" dirty="0" err="1" smtClean="0"/>
              <a:t>him</a:t>
            </a:r>
            <a:r>
              <a:rPr lang="fr-FR" b="0" dirty="0" smtClean="0"/>
              <a:t> </a:t>
            </a:r>
            <a:r>
              <a:rPr lang="fr-FR" dirty="0" err="1" smtClean="0"/>
              <a:t>romi</a:t>
            </a:r>
            <a:r>
              <a:rPr lang="fr-FR" dirty="0" smtClean="0"/>
              <a:t> </a:t>
            </a:r>
            <a:r>
              <a:rPr lang="fr-FR" b="0" dirty="0" smtClean="0"/>
              <a:t>or</a:t>
            </a:r>
            <a:r>
              <a:rPr lang="fr-FR" dirty="0" smtClean="0"/>
              <a:t> </a:t>
            </a:r>
            <a:r>
              <a:rPr lang="fr-FR" dirty="0" err="1" smtClean="0"/>
              <a:t>rodriguez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r="-12" b="24606"/>
          <a:stretch/>
        </p:blipFill>
        <p:spPr>
          <a:xfrm>
            <a:off x="4819199" y="1812175"/>
            <a:ext cx="2678881" cy="344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1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err="1" smtClean="0">
                <a:latin typeface="Gill Sans Ultra Bold Condensed" panose="020B0A06020104020203" pitchFamily="34" charset="0"/>
              </a:rPr>
              <a:t>Your</a:t>
            </a:r>
            <a:r>
              <a:rPr lang="fr-FR" sz="4000" dirty="0" smtClean="0">
                <a:latin typeface="Gill Sans Ultra Bold Condensed" panose="020B0A06020104020203" pitchFamily="34" charset="0"/>
              </a:rPr>
              <a:t> plans for the future</a:t>
            </a:r>
            <a:endParaRPr lang="fr-FR" sz="4000" dirty="0">
              <a:latin typeface="Gill Sans Ultra Bold Condensed" panose="020B0A060201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794409"/>
            <a:ext cx="4294957" cy="2869031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17" y="3366655"/>
            <a:ext cx="4322081" cy="22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640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9462"/>
          </a:xfrm>
        </p:spPr>
        <p:txBody>
          <a:bodyPr>
            <a:normAutofit/>
          </a:bodyPr>
          <a:lstStyle/>
          <a:p>
            <a:r>
              <a:rPr lang="fr-FR" sz="4000" dirty="0" err="1" smtClean="0">
                <a:latin typeface="Gill Sans Ultra Bold Condensed" panose="020B0A06020104020203" pitchFamily="34" charset="0"/>
              </a:rPr>
              <a:t>What</a:t>
            </a:r>
            <a:r>
              <a:rPr lang="fr-FR" sz="4000" dirty="0" smtClean="0">
                <a:latin typeface="Gill Sans Ultra Bold Condensed" panose="020B0A06020104020203" pitchFamily="34" charset="0"/>
              </a:rPr>
              <a:t> </a:t>
            </a:r>
            <a:r>
              <a:rPr lang="fr-FR" sz="4000" dirty="0" err="1" smtClean="0">
                <a:latin typeface="Gill Sans Ultra Bold Condensed" panose="020B0A06020104020203" pitchFamily="34" charset="0"/>
              </a:rPr>
              <a:t>word</a:t>
            </a:r>
            <a:r>
              <a:rPr lang="fr-FR" sz="4000" dirty="0" smtClean="0">
                <a:latin typeface="Gill Sans Ultra Bold Condensed" panose="020B0A06020104020203" pitchFamily="34" charset="0"/>
              </a:rPr>
              <a:t> </a:t>
            </a:r>
            <a:r>
              <a:rPr lang="fr-FR" sz="4000" dirty="0" err="1" smtClean="0">
                <a:latin typeface="Gill Sans Ultra Bold Condensed" panose="020B0A06020104020203" pitchFamily="34" charset="0"/>
              </a:rPr>
              <a:t>would</a:t>
            </a:r>
            <a:r>
              <a:rPr lang="fr-FR" sz="4000" dirty="0" smtClean="0">
                <a:latin typeface="Gill Sans Ultra Bold Condensed" panose="020B0A06020104020203" pitchFamily="34" charset="0"/>
              </a:rPr>
              <a:t> </a:t>
            </a:r>
            <a:r>
              <a:rPr lang="fr-FR" sz="4000" dirty="0" err="1" smtClean="0">
                <a:latin typeface="Gill Sans Ultra Bold Condensed" panose="020B0A06020104020203" pitchFamily="34" charset="0"/>
              </a:rPr>
              <a:t>describe</a:t>
            </a:r>
            <a:r>
              <a:rPr lang="fr-FR" sz="4000" dirty="0" smtClean="0">
                <a:latin typeface="Gill Sans Ultra Bold Condensed" panose="020B0A06020104020203" pitchFamily="34" charset="0"/>
              </a:rPr>
              <a:t> </a:t>
            </a:r>
            <a:r>
              <a:rPr lang="fr-FR" sz="4000" dirty="0" err="1" smtClean="0">
                <a:latin typeface="Gill Sans Ultra Bold Condensed" panose="020B0A06020104020203" pitchFamily="34" charset="0"/>
              </a:rPr>
              <a:t>you</a:t>
            </a:r>
            <a:r>
              <a:rPr lang="fr-FR" sz="4000" dirty="0" smtClean="0">
                <a:latin typeface="Gill Sans Ultra Bold Condensed" panose="020B0A06020104020203" pitchFamily="34" charset="0"/>
              </a:rPr>
              <a:t> best?</a:t>
            </a:r>
            <a:endParaRPr lang="fr-FR" sz="4000" dirty="0">
              <a:latin typeface="Gill Sans Ultra Bold Condensed" panose="020B0A060201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55" y="2597143"/>
            <a:ext cx="3272214" cy="216962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3310976"/>
            <a:ext cx="3044797" cy="315501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666807" y="2568633"/>
            <a:ext cx="260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In the reality…</a:t>
            </a:r>
            <a:endParaRPr lang="fr-FR" sz="28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8" name="Pensées 7"/>
          <p:cNvSpPr/>
          <p:nvPr/>
        </p:nvSpPr>
        <p:spPr>
          <a:xfrm>
            <a:off x="2485505" y="1512916"/>
            <a:ext cx="2560320" cy="814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065624" y="1749829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 </a:t>
            </a:r>
            <a:r>
              <a:rPr lang="fr-FR" dirty="0" err="1" smtClean="0"/>
              <a:t>think</a:t>
            </a:r>
            <a:r>
              <a:rPr lang="fr-FR" dirty="0" smtClean="0"/>
              <a:t> I </a:t>
            </a:r>
            <a:r>
              <a:rPr lang="fr-FR" dirty="0" err="1" smtClean="0"/>
              <a:t>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66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latin typeface="Gill Sans Ultra Bold Condensed" panose="020B0A06020104020203" pitchFamily="34" charset="0"/>
              </a:rPr>
              <a:t>Strengths</a:t>
            </a:r>
            <a:r>
              <a:rPr lang="fr-FR" dirty="0" smtClean="0">
                <a:latin typeface="Gill Sans Ultra Bold Condensed" panose="020B0A06020104020203" pitchFamily="34" charset="0"/>
              </a:rPr>
              <a:t> / </a:t>
            </a:r>
            <a:r>
              <a:rPr lang="fr-FR" dirty="0" err="1" smtClean="0">
                <a:latin typeface="Gill Sans Ultra Bold Condensed" panose="020B0A06020104020203" pitchFamily="34" charset="0"/>
              </a:rPr>
              <a:t>flaws</a:t>
            </a:r>
            <a:endParaRPr lang="fr-FR" dirty="0">
              <a:latin typeface="Gill Sans Ultra Bold Condensed" panose="020B0A060201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" y="1692708"/>
            <a:ext cx="3423842" cy="2181024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88" y="2179572"/>
            <a:ext cx="1991749" cy="314859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648" y="2140015"/>
            <a:ext cx="2901834" cy="290183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780713" y="5143498"/>
            <a:ext cx="318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A </a:t>
            </a:r>
            <a:r>
              <a:rPr lang="fr-FR" i="1" dirty="0" err="1" smtClean="0"/>
              <a:t>little</a:t>
            </a:r>
            <a:r>
              <a:rPr lang="fr-FR" i="1" dirty="0" smtClean="0"/>
              <a:t> concentration </a:t>
            </a:r>
            <a:r>
              <a:rPr lang="fr-FR" i="1" dirty="0" err="1" smtClean="0"/>
              <a:t>please</a:t>
            </a:r>
            <a:r>
              <a:rPr lang="fr-FR" i="1" dirty="0" smtClean="0"/>
              <a:t> </a:t>
            </a:r>
            <a:r>
              <a:rPr lang="fr-FR" dirty="0" smtClean="0"/>
              <a:t>!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33" y="4561656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97454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47157"/>
          </a:xfrm>
        </p:spPr>
        <p:txBody>
          <a:bodyPr>
            <a:normAutofit/>
          </a:bodyPr>
          <a:lstStyle/>
          <a:p>
            <a:r>
              <a:rPr lang="fr-FR" sz="4000" dirty="0" smtClean="0">
                <a:latin typeface="Gill Sans Ultra Bold Condensed" panose="020B0A06020104020203" pitchFamily="34" charset="0"/>
              </a:rPr>
              <a:t>You </a:t>
            </a:r>
            <a:r>
              <a:rPr lang="fr-FR" sz="4000" dirty="0" err="1" smtClean="0">
                <a:latin typeface="Gill Sans Ultra Bold Condensed" panose="020B0A06020104020203" pitchFamily="34" charset="0"/>
              </a:rPr>
              <a:t>could</a:t>
            </a:r>
            <a:r>
              <a:rPr lang="fr-FR" sz="4000" dirty="0" smtClean="0">
                <a:latin typeface="Gill Sans Ultra Bold Condensed" panose="020B0A06020104020203" pitchFamily="34" charset="0"/>
              </a:rPr>
              <a:t> compare </a:t>
            </a:r>
            <a:r>
              <a:rPr lang="fr-FR" sz="4000" dirty="0" err="1" smtClean="0">
                <a:latin typeface="Gill Sans Ultra Bold Condensed" panose="020B0A06020104020203" pitchFamily="34" charset="0"/>
              </a:rPr>
              <a:t>yourself</a:t>
            </a:r>
            <a:r>
              <a:rPr lang="fr-FR" sz="4000" dirty="0" smtClean="0">
                <a:latin typeface="Gill Sans Ultra Bold Condensed" panose="020B0A06020104020203" pitchFamily="34" charset="0"/>
              </a:rPr>
              <a:t> </a:t>
            </a:r>
            <a:r>
              <a:rPr lang="fr-FR" sz="4000" dirty="0" err="1" smtClean="0">
                <a:latin typeface="Gill Sans Ultra Bold Condensed" panose="020B0A06020104020203" pitchFamily="34" charset="0"/>
              </a:rPr>
              <a:t>with</a:t>
            </a:r>
            <a:r>
              <a:rPr lang="fr-FR" sz="4000" dirty="0" smtClean="0">
                <a:latin typeface="Gill Sans Ultra Bold Condensed" panose="020B0A06020104020203" pitchFamily="34" charset="0"/>
              </a:rPr>
              <a:t>:</a:t>
            </a:r>
            <a:endParaRPr lang="fr-FR" sz="4000" dirty="0">
              <a:latin typeface="Gill Sans Ultra Bold Condensed" panose="020B0A06020104020203" pitchFamily="34" charset="0"/>
            </a:endParaRPr>
          </a:p>
        </p:txBody>
      </p:sp>
      <p:sp>
        <p:nvSpPr>
          <p:cNvPr id="8" name="Explosion 2 7"/>
          <p:cNvSpPr/>
          <p:nvPr/>
        </p:nvSpPr>
        <p:spPr>
          <a:xfrm>
            <a:off x="3981796" y="2202874"/>
            <a:ext cx="8088284" cy="487125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10" y="3682537"/>
            <a:ext cx="2763982" cy="20703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4" b="11817"/>
          <a:stretch/>
        </p:blipFill>
        <p:spPr>
          <a:xfrm>
            <a:off x="1454728" y="1383310"/>
            <a:ext cx="4488872" cy="23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75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47404"/>
          </a:xfrm>
        </p:spPr>
        <p:txBody>
          <a:bodyPr>
            <a:normAutofit/>
          </a:bodyPr>
          <a:lstStyle/>
          <a:p>
            <a:r>
              <a:rPr lang="fr-FR" sz="4400" dirty="0" smtClean="0">
                <a:latin typeface="Gill Sans Ultra Bold Condensed" panose="020B0A06020104020203" pitchFamily="34" charset="0"/>
              </a:rPr>
              <a:t>2 </a:t>
            </a:r>
            <a:r>
              <a:rPr lang="fr-FR" sz="4400" dirty="0" err="1" smtClean="0">
                <a:latin typeface="Gill Sans Ultra Bold Condensed" panose="020B0A06020104020203" pitchFamily="34" charset="0"/>
              </a:rPr>
              <a:t>noteworthy</a:t>
            </a:r>
            <a:r>
              <a:rPr lang="fr-FR" sz="4400" dirty="0" smtClean="0">
                <a:latin typeface="Gill Sans Ultra Bold Condensed" panose="020B0A06020104020203" pitchFamily="34" charset="0"/>
              </a:rPr>
              <a:t> </a:t>
            </a:r>
            <a:r>
              <a:rPr lang="fr-FR" sz="4400" dirty="0" err="1" smtClean="0">
                <a:latin typeface="Gill Sans Ultra Bold Condensed" panose="020B0A06020104020203" pitchFamily="34" charset="0"/>
              </a:rPr>
              <a:t>events</a:t>
            </a:r>
            <a:r>
              <a:rPr lang="fr-FR" sz="4400" dirty="0" smtClean="0">
                <a:latin typeface="Gill Sans Ultra Bold Condensed" panose="020B0A06020104020203" pitchFamily="34" charset="0"/>
              </a:rPr>
              <a:t> in </a:t>
            </a:r>
            <a:r>
              <a:rPr lang="fr-FR" sz="4400" dirty="0" err="1" smtClean="0">
                <a:latin typeface="Gill Sans Ultra Bold Condensed" panose="020B0A06020104020203" pitchFamily="34" charset="0"/>
              </a:rPr>
              <a:t>your</a:t>
            </a:r>
            <a:r>
              <a:rPr lang="fr-FR" sz="4400" dirty="0" smtClean="0">
                <a:latin typeface="Gill Sans Ultra Bold Condensed" panose="020B0A06020104020203" pitchFamily="34" charset="0"/>
              </a:rPr>
              <a:t> life</a:t>
            </a:r>
            <a:endParaRPr lang="fr-FR" sz="4400" dirty="0">
              <a:latin typeface="Gill Sans Ultra Bold Condensed" panose="020B0A060201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11" y="1765664"/>
            <a:ext cx="3807548" cy="2074816"/>
          </a:xfrm>
        </p:spPr>
      </p:pic>
      <p:sp>
        <p:nvSpPr>
          <p:cNvPr id="6" name="Plus 5"/>
          <p:cNvSpPr/>
          <p:nvPr/>
        </p:nvSpPr>
        <p:spPr>
          <a:xfrm>
            <a:off x="5221770" y="3296512"/>
            <a:ext cx="1471353" cy="1371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71" y="2385753"/>
            <a:ext cx="2558386" cy="341557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914117" y="5801331"/>
            <a:ext cx="18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A </a:t>
            </a:r>
            <a:r>
              <a:rPr lang="fr-FR" i="1" dirty="0" err="1" smtClean="0"/>
              <a:t>plantaholic</a:t>
            </a:r>
            <a:r>
              <a:rPr lang="fr-FR" i="1" dirty="0" smtClean="0"/>
              <a:t> life</a:t>
            </a:r>
            <a:endParaRPr lang="fr-FR" i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96" y="3840480"/>
            <a:ext cx="2942226" cy="29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412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4277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>
                <a:latin typeface="Gill Sans Ultra Bold Condensed" panose="020B0A06020104020203" pitchFamily="34" charset="0"/>
              </a:rPr>
              <a:t>An anecdote about </a:t>
            </a:r>
            <a:r>
              <a:rPr lang="fr-FR" sz="4000" dirty="0" err="1" smtClean="0">
                <a:latin typeface="Gill Sans Ultra Bold Condensed" panose="020B0A06020104020203" pitchFamily="34" charset="0"/>
              </a:rPr>
              <a:t>you</a:t>
            </a:r>
            <a:endParaRPr lang="fr-FR" sz="4000" dirty="0">
              <a:latin typeface="Gill Sans Ultra Bold Condensed" panose="020B0A060201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73" y="1283494"/>
            <a:ext cx="3952089" cy="1879061"/>
          </a:xfrm>
        </p:spPr>
      </p:pic>
      <p:sp>
        <p:nvSpPr>
          <p:cNvPr id="5" name="Flèche vers le bas 4"/>
          <p:cNvSpPr/>
          <p:nvPr/>
        </p:nvSpPr>
        <p:spPr>
          <a:xfrm>
            <a:off x="5494713" y="2992582"/>
            <a:ext cx="673331" cy="1072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50" y="1346662"/>
            <a:ext cx="2543175" cy="18002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38" y="4063664"/>
            <a:ext cx="1676400" cy="27241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012" y="4063664"/>
            <a:ext cx="16097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45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6" y="3391593"/>
            <a:ext cx="4915655" cy="31472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 smtClean="0">
                <a:latin typeface="Gill Sans Ultra Bold Condensed" panose="020B0A06020104020203" pitchFamily="34" charset="0"/>
              </a:rPr>
              <a:t>A bit of background</a:t>
            </a:r>
            <a:endParaRPr lang="fr-FR" sz="4400" dirty="0">
              <a:latin typeface="Gill Sans Ultra Bold Condensed" panose="020B0A060201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16" y="1283724"/>
            <a:ext cx="4002955" cy="18834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48" y="3522885"/>
            <a:ext cx="2085089" cy="288464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03" y="1128451"/>
            <a:ext cx="2882915" cy="54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695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6211"/>
          </a:xfrm>
        </p:spPr>
        <p:txBody>
          <a:bodyPr>
            <a:normAutofit/>
          </a:bodyPr>
          <a:lstStyle/>
          <a:p>
            <a:pPr algn="ctr"/>
            <a:r>
              <a:rPr lang="fr-FR" sz="4400" dirty="0" err="1" smtClean="0">
                <a:latin typeface="Gill Sans Ultra Bold Condensed" panose="020B0A06020104020203" pitchFamily="34" charset="0"/>
              </a:rPr>
              <a:t>Your</a:t>
            </a:r>
            <a:r>
              <a:rPr lang="fr-FR" sz="4400" dirty="0" smtClean="0">
                <a:latin typeface="Gill Sans Ultra Bold Condensed" panose="020B0A06020104020203" pitchFamily="34" charset="0"/>
              </a:rPr>
              <a:t> </a:t>
            </a:r>
            <a:r>
              <a:rPr lang="fr-FR" sz="4400" dirty="0" err="1" smtClean="0">
                <a:latin typeface="Gill Sans Ultra Bold Condensed" panose="020B0A06020104020203" pitchFamily="34" charset="0"/>
              </a:rPr>
              <a:t>experience</a:t>
            </a:r>
            <a:r>
              <a:rPr lang="fr-FR" sz="4400" dirty="0" smtClean="0">
                <a:latin typeface="Gill Sans Ultra Bold Condensed" panose="020B0A06020104020203" pitchFamily="34" charset="0"/>
              </a:rPr>
              <a:t> in </a:t>
            </a:r>
            <a:r>
              <a:rPr lang="fr-FR" sz="4400" dirty="0" err="1" smtClean="0">
                <a:latin typeface="Gill Sans Ultra Bold Condensed" panose="020B0A06020104020203" pitchFamily="34" charset="0"/>
              </a:rPr>
              <a:t>it</a:t>
            </a:r>
            <a:endParaRPr lang="fr-FR" sz="4400" dirty="0">
              <a:latin typeface="Gill Sans Ultra Bold Condensed" panose="020B0A060201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914997"/>
            <a:ext cx="4195949" cy="2937164"/>
          </a:xfrm>
        </p:spPr>
      </p:pic>
      <p:sp>
        <p:nvSpPr>
          <p:cNvPr id="5" name="ZoneTexte 4"/>
          <p:cNvSpPr txBox="1"/>
          <p:nvPr/>
        </p:nvSpPr>
        <p:spPr>
          <a:xfrm>
            <a:off x="1338349" y="2344190"/>
            <a:ext cx="442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Born </a:t>
            </a: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with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technology</a:t>
            </a:r>
            <a:endParaRPr lang="fr-FR" sz="2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-2084" r="730" b="8372"/>
          <a:stretch/>
        </p:blipFill>
        <p:spPr>
          <a:xfrm>
            <a:off x="7189123" y="3342817"/>
            <a:ext cx="3534296" cy="289806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988531" y="2914997"/>
            <a:ext cx="17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And 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now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…</a:t>
            </a:r>
            <a:endParaRPr lang="fr-FR" sz="20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336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6335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Gill Sans Ultra Bold Condensed" panose="020B0A06020104020203" pitchFamily="34" charset="0"/>
              </a:rPr>
              <a:t>If i </a:t>
            </a:r>
            <a:r>
              <a:rPr lang="fr-FR" sz="3600" dirty="0" err="1" smtClean="0">
                <a:latin typeface="Gill Sans Ultra Bold Condensed" panose="020B0A06020104020203" pitchFamily="34" charset="0"/>
              </a:rPr>
              <a:t>said</a:t>
            </a:r>
            <a:r>
              <a:rPr lang="fr-FR" sz="3600" dirty="0" smtClean="0">
                <a:latin typeface="Gill Sans Ultra Bold Condensed" panose="020B0A06020104020203" pitchFamily="34" charset="0"/>
              </a:rPr>
              <a:t> « </a:t>
            </a:r>
            <a:r>
              <a:rPr lang="fr-FR" sz="3600" dirty="0" err="1" smtClean="0">
                <a:latin typeface="Gill Sans Ultra Bold Condensed" panose="020B0A06020104020203" pitchFamily="34" charset="0"/>
              </a:rPr>
              <a:t>english</a:t>
            </a:r>
            <a:r>
              <a:rPr lang="fr-FR" sz="3600" dirty="0" smtClean="0">
                <a:latin typeface="Gill Sans Ultra Bold Condensed" panose="020B0A06020104020203" pitchFamily="34" charset="0"/>
              </a:rPr>
              <a:t> », </a:t>
            </a:r>
            <a:r>
              <a:rPr lang="fr-FR" sz="3600" dirty="0" err="1" smtClean="0">
                <a:latin typeface="Gill Sans Ultra Bold Condensed" panose="020B0A06020104020203" pitchFamily="34" charset="0"/>
              </a:rPr>
              <a:t>what</a:t>
            </a:r>
            <a:r>
              <a:rPr lang="fr-FR" sz="3600" dirty="0" smtClean="0">
                <a:latin typeface="Gill Sans Ultra Bold Condensed" panose="020B0A06020104020203" pitchFamily="34" charset="0"/>
              </a:rPr>
              <a:t> do </a:t>
            </a:r>
            <a:r>
              <a:rPr lang="fr-FR" sz="3600" dirty="0" err="1" smtClean="0">
                <a:latin typeface="Gill Sans Ultra Bold Condensed" panose="020B0A06020104020203" pitchFamily="34" charset="0"/>
              </a:rPr>
              <a:t>you</a:t>
            </a:r>
            <a:r>
              <a:rPr lang="fr-FR" sz="3600" dirty="0" smtClean="0">
                <a:latin typeface="Gill Sans Ultra Bold Condensed" panose="020B0A06020104020203" pitchFamily="34" charset="0"/>
              </a:rPr>
              <a:t> </a:t>
            </a:r>
            <a:r>
              <a:rPr lang="fr-FR" sz="3600" dirty="0" err="1" smtClean="0">
                <a:latin typeface="Gill Sans Ultra Bold Condensed" panose="020B0A06020104020203" pitchFamily="34" charset="0"/>
              </a:rPr>
              <a:t>say</a:t>
            </a:r>
            <a:r>
              <a:rPr lang="fr-FR" sz="3600" dirty="0" smtClean="0">
                <a:latin typeface="Gill Sans Ultra Bold Condensed" panose="020B0A06020104020203" pitchFamily="34" charset="0"/>
              </a:rPr>
              <a:t>?</a:t>
            </a:r>
            <a:endParaRPr lang="fr-FR" sz="3600" dirty="0">
              <a:latin typeface="Gill Sans Ultra Bold Condensed" panose="020B0A060201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0" y="2286000"/>
            <a:ext cx="4743310" cy="3594100"/>
          </a:xfrm>
        </p:spPr>
      </p:pic>
    </p:spTree>
    <p:extLst>
      <p:ext uri="{BB962C8B-B14F-4D97-AF65-F5344CB8AC3E}">
        <p14:creationId xmlns:p14="http://schemas.microsoft.com/office/powerpoint/2010/main" val="38734097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275</TotalTime>
  <Words>74</Words>
  <Application>Microsoft Office PowerPoint</Application>
  <PresentationFormat>Grand écran</PresentationFormat>
  <Paragraphs>17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Gill Sans MT</vt:lpstr>
      <vt:lpstr>Gill Sans Ultra Bold Condensed</vt:lpstr>
      <vt:lpstr>Impact</vt:lpstr>
      <vt:lpstr>Badge</vt:lpstr>
      <vt:lpstr>ROMARIC</vt:lpstr>
      <vt:lpstr>What word would describe you best?</vt:lpstr>
      <vt:lpstr>Strengths / flaws</vt:lpstr>
      <vt:lpstr>You could compare yourself with:</vt:lpstr>
      <vt:lpstr>2 noteworthy events in your life</vt:lpstr>
      <vt:lpstr>An anecdote about you</vt:lpstr>
      <vt:lpstr>A bit of background</vt:lpstr>
      <vt:lpstr>Your experience in it</vt:lpstr>
      <vt:lpstr>If i said « english », what do you say?</vt:lpstr>
      <vt:lpstr>Your plans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ROMARIC</dc:title>
  <dc:creator>cyberdev</dc:creator>
  <cp:lastModifiedBy>cyberdev</cp:lastModifiedBy>
  <cp:revision>18</cp:revision>
  <dcterms:created xsi:type="dcterms:W3CDTF">2023-08-28T08:33:26Z</dcterms:created>
  <dcterms:modified xsi:type="dcterms:W3CDTF">2023-08-28T13:09:14Z</dcterms:modified>
</cp:coreProperties>
</file>