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S Damas Sans" charset="1" panose="00000500000000000000"/>
      <p:regular r:id="rId15"/>
    </p:embeddedFont>
    <p:embeddedFont>
      <p:font typeface="Ruda Bold" charset="1" panose="02000000000000000000"/>
      <p:regular r:id="rId16"/>
    </p:embeddedFont>
    <p:embeddedFont>
      <p:font typeface="Libre Franklin Bold" charset="1" panose="00000800000000000000"/>
      <p:regular r:id="rId17"/>
    </p:embeddedFont>
    <p:embeddedFont>
      <p:font typeface="Ruda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18899" y="5896662"/>
            <a:ext cx="10577551" cy="730237"/>
            <a:chOff x="0" y="0"/>
            <a:chExt cx="2785857" cy="1923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85857" cy="192326"/>
            </a:xfrm>
            <a:custGeom>
              <a:avLst/>
              <a:gdLst/>
              <a:ahLst/>
              <a:cxnLst/>
              <a:rect r="r" b="b" t="t" l="l"/>
              <a:pathLst>
                <a:path h="192326" w="2785857">
                  <a:moveTo>
                    <a:pt x="37328" y="0"/>
                  </a:moveTo>
                  <a:lnTo>
                    <a:pt x="2748529" y="0"/>
                  </a:lnTo>
                  <a:cubicBezTo>
                    <a:pt x="2769145" y="0"/>
                    <a:pt x="2785857" y="16712"/>
                    <a:pt x="2785857" y="37328"/>
                  </a:cubicBezTo>
                  <a:lnTo>
                    <a:pt x="2785857" y="154998"/>
                  </a:lnTo>
                  <a:cubicBezTo>
                    <a:pt x="2785857" y="164898"/>
                    <a:pt x="2781924" y="174392"/>
                    <a:pt x="2774924" y="181393"/>
                  </a:cubicBezTo>
                  <a:cubicBezTo>
                    <a:pt x="2767924" y="188393"/>
                    <a:pt x="2758429" y="192326"/>
                    <a:pt x="2748529" y="192326"/>
                  </a:cubicBezTo>
                  <a:lnTo>
                    <a:pt x="37328" y="192326"/>
                  </a:lnTo>
                  <a:cubicBezTo>
                    <a:pt x="16712" y="192326"/>
                    <a:pt x="0" y="175613"/>
                    <a:pt x="0" y="154998"/>
                  </a:cubicBezTo>
                  <a:lnTo>
                    <a:pt x="0" y="37328"/>
                  </a:lnTo>
                  <a:cubicBezTo>
                    <a:pt x="0" y="16712"/>
                    <a:pt x="16712" y="0"/>
                    <a:pt x="37328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85857" cy="2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36499" y="6528729"/>
            <a:ext cx="5655398" cy="5408617"/>
          </a:xfrm>
          <a:custGeom>
            <a:avLst/>
            <a:gdLst/>
            <a:ahLst/>
            <a:cxnLst/>
            <a:rect r="r" b="b" t="t" l="l"/>
            <a:pathLst>
              <a:path h="5408617" w="5655398">
                <a:moveTo>
                  <a:pt x="0" y="0"/>
                </a:moveTo>
                <a:lnTo>
                  <a:pt x="5655398" y="0"/>
                </a:lnTo>
                <a:lnTo>
                  <a:pt x="5655398" y="5408617"/>
                </a:lnTo>
                <a:lnTo>
                  <a:pt x="0" y="54086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14426" y="2495597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3" y="0"/>
                </a:lnTo>
                <a:lnTo>
                  <a:pt x="1138683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61319" y="7689177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2" y="0"/>
                </a:lnTo>
                <a:lnTo>
                  <a:pt x="1138682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842724" y="3369277"/>
            <a:ext cx="2056809" cy="2069199"/>
          </a:xfrm>
          <a:custGeom>
            <a:avLst/>
            <a:gdLst/>
            <a:ahLst/>
            <a:cxnLst/>
            <a:rect r="r" b="b" t="t" l="l"/>
            <a:pathLst>
              <a:path h="2069199" w="2056809">
                <a:moveTo>
                  <a:pt x="0" y="0"/>
                </a:moveTo>
                <a:lnTo>
                  <a:pt x="2056808" y="0"/>
                </a:lnTo>
                <a:lnTo>
                  <a:pt x="2056808" y="2069199"/>
                </a:lnTo>
                <a:lnTo>
                  <a:pt x="0" y="20691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99532" y="3323538"/>
            <a:ext cx="3490942" cy="234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01"/>
              </a:lnSpc>
            </a:pPr>
            <a:r>
              <a:rPr lang="en-US" sz="15914">
                <a:solidFill>
                  <a:srgbClr val="FFFFFF"/>
                </a:solidFill>
                <a:latin typeface="TS Damas Sans"/>
                <a:ea typeface="TS Damas Sans"/>
                <a:cs typeface="TS Damas Sans"/>
                <a:sym typeface="TS Damas Sans"/>
              </a:rPr>
              <a:t>INFIL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31989" y="7333577"/>
            <a:ext cx="6351370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b="true" sz="2000" spc="100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Belajar Anatomi Lebih Mudah dan Interaktif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39529" y="704850"/>
            <a:ext cx="6382253" cy="571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b="true" sz="3300" spc="924">
                <a:solidFill>
                  <a:srgbClr val="FFFFFF"/>
                </a:solidFill>
                <a:latin typeface="Libre Franklin Bold"/>
                <a:ea typeface="Libre Franklin Bold"/>
                <a:cs typeface="Libre Franklin Bold"/>
                <a:sym typeface="Libre Franklin Bold"/>
              </a:rPr>
              <a:t>Final project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70306" y="5956981"/>
            <a:ext cx="947473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3000" spc="150">
                <a:solidFill>
                  <a:srgbClr val="0B5298"/>
                </a:solidFill>
                <a:latin typeface="Ruda Bold"/>
                <a:ea typeface="Ruda Bold"/>
                <a:cs typeface="Ruda Bold"/>
                <a:sym typeface="Ruda Bold"/>
              </a:rPr>
              <a:t>Interactive Anatomy and Physiology Learning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771248" y="1968702"/>
            <a:ext cx="4670648" cy="6686755"/>
            <a:chOff x="0" y="0"/>
            <a:chExt cx="10591800" cy="15163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91800" cy="15163800"/>
            </a:xfrm>
            <a:custGeom>
              <a:avLst/>
              <a:gdLst/>
              <a:ahLst/>
              <a:cxnLst/>
              <a:rect r="r" b="b" t="t" l="l"/>
              <a:pathLst>
                <a:path h="15163800" w="10591800">
                  <a:moveTo>
                    <a:pt x="10591800" y="254000"/>
                  </a:moveTo>
                  <a:lnTo>
                    <a:pt x="10591800" y="14909800"/>
                  </a:lnTo>
                  <a:cubicBezTo>
                    <a:pt x="10591800" y="15050136"/>
                    <a:pt x="10478135" y="15163800"/>
                    <a:pt x="10337800" y="15163800"/>
                  </a:cubicBezTo>
                  <a:lnTo>
                    <a:pt x="254000" y="15163800"/>
                  </a:lnTo>
                  <a:cubicBezTo>
                    <a:pt x="113665" y="15163800"/>
                    <a:pt x="0" y="15050136"/>
                    <a:pt x="0" y="149098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10337800" y="0"/>
                  </a:lnTo>
                  <a:cubicBezTo>
                    <a:pt x="10478135" y="0"/>
                    <a:pt x="10591800" y="113665"/>
                    <a:pt x="10591800" y="254000"/>
                  </a:cubicBezTo>
                  <a:close/>
                </a:path>
              </a:pathLst>
            </a:custGeom>
            <a:solidFill>
              <a:srgbClr val="B2D0EC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1822065" y="1970024"/>
            <a:ext cx="4670648" cy="6686755"/>
            <a:chOff x="0" y="0"/>
            <a:chExt cx="10591800" cy="15163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91800" cy="15163800"/>
            </a:xfrm>
            <a:custGeom>
              <a:avLst/>
              <a:gdLst/>
              <a:ahLst/>
              <a:cxnLst/>
              <a:rect r="r" b="b" t="t" l="l"/>
              <a:pathLst>
                <a:path h="15163800" w="10591800">
                  <a:moveTo>
                    <a:pt x="10591800" y="254000"/>
                  </a:moveTo>
                  <a:lnTo>
                    <a:pt x="10591800" y="14909800"/>
                  </a:lnTo>
                  <a:cubicBezTo>
                    <a:pt x="10591800" y="15050136"/>
                    <a:pt x="10478135" y="15163800"/>
                    <a:pt x="10337800" y="15163800"/>
                  </a:cubicBezTo>
                  <a:lnTo>
                    <a:pt x="254000" y="15163800"/>
                  </a:lnTo>
                  <a:cubicBezTo>
                    <a:pt x="113665" y="15163800"/>
                    <a:pt x="0" y="15050136"/>
                    <a:pt x="0" y="149098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10337800" y="0"/>
                  </a:lnTo>
                  <a:cubicBezTo>
                    <a:pt x="10478135" y="0"/>
                    <a:pt x="10591800" y="113665"/>
                    <a:pt x="10591800" y="25400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8804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1715384" y="8884056"/>
            <a:ext cx="7248657" cy="6022975"/>
          </a:xfrm>
          <a:custGeom>
            <a:avLst/>
            <a:gdLst/>
            <a:ahLst/>
            <a:cxnLst/>
            <a:rect r="r" b="b" t="t" l="l"/>
            <a:pathLst>
              <a:path h="6022975" w="7248657">
                <a:moveTo>
                  <a:pt x="0" y="0"/>
                </a:moveTo>
                <a:lnTo>
                  <a:pt x="7248657" y="0"/>
                </a:lnTo>
                <a:lnTo>
                  <a:pt x="7248657" y="6022975"/>
                </a:lnTo>
                <a:lnTo>
                  <a:pt x="0" y="6022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89781" y="1408163"/>
            <a:ext cx="1464567" cy="1123722"/>
          </a:xfrm>
          <a:custGeom>
            <a:avLst/>
            <a:gdLst/>
            <a:ahLst/>
            <a:cxnLst/>
            <a:rect r="r" b="b" t="t" l="l"/>
            <a:pathLst>
              <a:path h="1123722" w="1464567">
                <a:moveTo>
                  <a:pt x="0" y="0"/>
                </a:moveTo>
                <a:lnTo>
                  <a:pt x="1464567" y="0"/>
                </a:lnTo>
                <a:lnTo>
                  <a:pt x="1464567" y="1123722"/>
                </a:lnTo>
                <a:lnTo>
                  <a:pt x="0" y="1123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531874"/>
            <a:ext cx="8285208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6000">
                <a:solidFill>
                  <a:srgbClr val="000000"/>
                </a:solidFill>
                <a:latin typeface="TS Damas Sans"/>
                <a:ea typeface="TS Damas Sans"/>
                <a:cs typeface="TS Damas Sans"/>
                <a:sym typeface="TS Damas Sans"/>
              </a:rPr>
              <a:t>MENGAPA INFIL DIBUTUHKAN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01116" y="9051925"/>
            <a:ext cx="3762402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b="true" sz="2000" spc="100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Oleh : Muhammad Patel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2652" y="2892039"/>
            <a:ext cx="9061241" cy="401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6"/>
              </a:lnSpc>
            </a:pPr>
            <a:r>
              <a:rPr lang="en-US" sz="2518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Banyak pelajar dan masyarakat merasa kesulitan mempelajari anatomi manusia hanya melalui buku teks atau statis.</a:t>
            </a:r>
          </a:p>
          <a:p>
            <a:pPr algn="just">
              <a:lnSpc>
                <a:spcPts val="3526"/>
              </a:lnSpc>
            </a:pPr>
            <a:r>
              <a:rPr lang="en-US" sz="2518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gambar</a:t>
            </a:r>
          </a:p>
          <a:p>
            <a:pPr algn="just">
              <a:lnSpc>
                <a:spcPts val="3526"/>
              </a:lnSpc>
            </a:pPr>
            <a:r>
              <a:rPr lang="en-US" sz="2518" b="true">
                <a:solidFill>
                  <a:srgbClr val="000000"/>
                </a:solidFill>
                <a:latin typeface="Ruda Bold"/>
                <a:ea typeface="Ruda Bold"/>
                <a:cs typeface="Ruda Bold"/>
                <a:sym typeface="Ruda Bold"/>
              </a:rPr>
              <a:t>Metode pembelajaran konvensional sering kali kurang menarik dan sulit membantu memahami struktur anatomi yang kompleks</a:t>
            </a:r>
          </a:p>
          <a:p>
            <a:pPr algn="just">
              <a:lnSpc>
                <a:spcPts val="3526"/>
              </a:lnSpc>
            </a:pPr>
          </a:p>
          <a:p>
            <a:pPr algn="just">
              <a:lnSpc>
                <a:spcPts val="352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61884" y="6857141"/>
            <a:ext cx="954277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399" spc="119">
                <a:solidFill>
                  <a:srgbClr val="004AAD"/>
                </a:solidFill>
                <a:latin typeface="Ruda Bold"/>
                <a:ea typeface="Ruda Bold"/>
                <a:cs typeface="Ruda Bold"/>
                <a:sym typeface="Ruda Bold"/>
              </a:rPr>
              <a:t>INFIL hadir untuk menjawab tantangan ini dengan metode pembelajaran interaktif berbasis animasi 2D, video, dan kuis dinamis, yang lebih mudah dipahami dan menarik.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5384" y="8884056"/>
            <a:ext cx="7248657" cy="6022975"/>
          </a:xfrm>
          <a:custGeom>
            <a:avLst/>
            <a:gdLst/>
            <a:ahLst/>
            <a:cxnLst/>
            <a:rect r="r" b="b" t="t" l="l"/>
            <a:pathLst>
              <a:path h="6022975" w="7248657">
                <a:moveTo>
                  <a:pt x="0" y="0"/>
                </a:moveTo>
                <a:lnTo>
                  <a:pt x="7248657" y="0"/>
                </a:lnTo>
                <a:lnTo>
                  <a:pt x="7248657" y="6022975"/>
                </a:lnTo>
                <a:lnTo>
                  <a:pt x="0" y="60229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03067" y="1465085"/>
            <a:ext cx="458981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6000">
                <a:solidFill>
                  <a:srgbClr val="000000"/>
                </a:solidFill>
                <a:latin typeface="TS Damas Sans"/>
                <a:ea typeface="TS Damas Sans"/>
                <a:cs typeface="TS Damas Sans"/>
                <a:sym typeface="TS Damas Sans"/>
              </a:rPr>
              <a:t>APA ITU INFIL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2832" y="2579510"/>
            <a:ext cx="15612826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INFIL adalah platform pembelajaran 2D anatomi manusia berbasis website yang menggunakan teknologi interaktif untuk membantu pengguna memahami materi dengan lebih mudah.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03067" y="5184096"/>
            <a:ext cx="458981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6000">
                <a:solidFill>
                  <a:srgbClr val="000000"/>
                </a:solidFill>
                <a:latin typeface="TS Damas Sans"/>
                <a:ea typeface="TS Damas Sans"/>
                <a:cs typeface="TS Damas Sans"/>
                <a:sym typeface="TS Damas Sans"/>
              </a:rPr>
              <a:t>TUJUAN INFIL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832" y="6469971"/>
            <a:ext cx="15612826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Meningkatkan efektivitas dan pengalaman belajar melalui animasi, video penjelasan, gamifikasi pembelajaran, dan personalisasi pembelajaran.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01594" y="3696834"/>
            <a:ext cx="8499955" cy="1140532"/>
            <a:chOff x="0" y="0"/>
            <a:chExt cx="2238671" cy="30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8671" cy="300387"/>
            </a:xfrm>
            <a:custGeom>
              <a:avLst/>
              <a:gdLst/>
              <a:ahLst/>
              <a:cxnLst/>
              <a:rect r="r" b="b" t="t" l="l"/>
              <a:pathLst>
                <a:path h="300387" w="2238671">
                  <a:moveTo>
                    <a:pt x="46452" y="0"/>
                  </a:moveTo>
                  <a:lnTo>
                    <a:pt x="2192219" y="0"/>
                  </a:lnTo>
                  <a:cubicBezTo>
                    <a:pt x="2204539" y="0"/>
                    <a:pt x="2216354" y="4894"/>
                    <a:pt x="2225066" y="13605"/>
                  </a:cubicBezTo>
                  <a:cubicBezTo>
                    <a:pt x="2233777" y="22317"/>
                    <a:pt x="2238671" y="34132"/>
                    <a:pt x="2238671" y="46452"/>
                  </a:cubicBezTo>
                  <a:lnTo>
                    <a:pt x="2238671" y="253935"/>
                  </a:lnTo>
                  <a:cubicBezTo>
                    <a:pt x="2238671" y="266255"/>
                    <a:pt x="2233777" y="278070"/>
                    <a:pt x="2225066" y="286782"/>
                  </a:cubicBezTo>
                  <a:cubicBezTo>
                    <a:pt x="2216354" y="295493"/>
                    <a:pt x="2204539" y="300387"/>
                    <a:pt x="2192219" y="300387"/>
                  </a:cubicBezTo>
                  <a:lnTo>
                    <a:pt x="46452" y="300387"/>
                  </a:lnTo>
                  <a:cubicBezTo>
                    <a:pt x="34132" y="300387"/>
                    <a:pt x="22317" y="295493"/>
                    <a:pt x="13605" y="286782"/>
                  </a:cubicBezTo>
                  <a:cubicBezTo>
                    <a:pt x="4894" y="278070"/>
                    <a:pt x="0" y="266255"/>
                    <a:pt x="0" y="253935"/>
                  </a:cubicBezTo>
                  <a:lnTo>
                    <a:pt x="0" y="46452"/>
                  </a:lnTo>
                  <a:cubicBezTo>
                    <a:pt x="0" y="34132"/>
                    <a:pt x="4894" y="22317"/>
                    <a:pt x="13605" y="13605"/>
                  </a:cubicBezTo>
                  <a:cubicBezTo>
                    <a:pt x="22317" y="4894"/>
                    <a:pt x="34132" y="0"/>
                    <a:pt x="46452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238671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36499" y="6528729"/>
            <a:ext cx="5655398" cy="5408617"/>
          </a:xfrm>
          <a:custGeom>
            <a:avLst/>
            <a:gdLst/>
            <a:ahLst/>
            <a:cxnLst/>
            <a:rect r="r" b="b" t="t" l="l"/>
            <a:pathLst>
              <a:path h="5408617" w="5655398">
                <a:moveTo>
                  <a:pt x="0" y="0"/>
                </a:moveTo>
                <a:lnTo>
                  <a:pt x="5655398" y="0"/>
                </a:lnTo>
                <a:lnTo>
                  <a:pt x="5655398" y="5408617"/>
                </a:lnTo>
                <a:lnTo>
                  <a:pt x="0" y="54086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7000" y="2201820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3" y="0"/>
                </a:lnTo>
                <a:lnTo>
                  <a:pt x="1138683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61319" y="7689177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2" y="0"/>
                </a:lnTo>
                <a:lnTo>
                  <a:pt x="1138682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40780" y="1670109"/>
            <a:ext cx="12076634" cy="1801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30"/>
              </a:lnSpc>
            </a:pPr>
            <a:r>
              <a:rPr lang="en-US" sz="12200">
                <a:solidFill>
                  <a:srgbClr val="FFFFFF"/>
                </a:solidFill>
                <a:latin typeface="TS Damas Sans"/>
                <a:ea typeface="TS Damas Sans"/>
                <a:cs typeface="TS Damas Sans"/>
                <a:sym typeface="TS Damas Sans"/>
              </a:rPr>
              <a:t>FITUR UTAMA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32411" y="3946747"/>
            <a:ext cx="789337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Ilustrasi Anatomi 2D Interaktif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801594" y="5388197"/>
            <a:ext cx="8499955" cy="1140532"/>
            <a:chOff x="0" y="0"/>
            <a:chExt cx="2238671" cy="3003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8671" cy="300387"/>
            </a:xfrm>
            <a:custGeom>
              <a:avLst/>
              <a:gdLst/>
              <a:ahLst/>
              <a:cxnLst/>
              <a:rect r="r" b="b" t="t" l="l"/>
              <a:pathLst>
                <a:path h="300387" w="2238671">
                  <a:moveTo>
                    <a:pt x="46452" y="0"/>
                  </a:moveTo>
                  <a:lnTo>
                    <a:pt x="2192219" y="0"/>
                  </a:lnTo>
                  <a:cubicBezTo>
                    <a:pt x="2204539" y="0"/>
                    <a:pt x="2216354" y="4894"/>
                    <a:pt x="2225066" y="13605"/>
                  </a:cubicBezTo>
                  <a:cubicBezTo>
                    <a:pt x="2233777" y="22317"/>
                    <a:pt x="2238671" y="34132"/>
                    <a:pt x="2238671" y="46452"/>
                  </a:cubicBezTo>
                  <a:lnTo>
                    <a:pt x="2238671" y="253935"/>
                  </a:lnTo>
                  <a:cubicBezTo>
                    <a:pt x="2238671" y="266255"/>
                    <a:pt x="2233777" y="278070"/>
                    <a:pt x="2225066" y="286782"/>
                  </a:cubicBezTo>
                  <a:cubicBezTo>
                    <a:pt x="2216354" y="295493"/>
                    <a:pt x="2204539" y="300387"/>
                    <a:pt x="2192219" y="300387"/>
                  </a:cubicBezTo>
                  <a:lnTo>
                    <a:pt x="46452" y="300387"/>
                  </a:lnTo>
                  <a:cubicBezTo>
                    <a:pt x="34132" y="300387"/>
                    <a:pt x="22317" y="295493"/>
                    <a:pt x="13605" y="286782"/>
                  </a:cubicBezTo>
                  <a:cubicBezTo>
                    <a:pt x="4894" y="278070"/>
                    <a:pt x="0" y="266255"/>
                    <a:pt x="0" y="253935"/>
                  </a:cubicBezTo>
                  <a:lnTo>
                    <a:pt x="0" y="46452"/>
                  </a:lnTo>
                  <a:cubicBezTo>
                    <a:pt x="0" y="34132"/>
                    <a:pt x="4894" y="22317"/>
                    <a:pt x="13605" y="13605"/>
                  </a:cubicBezTo>
                  <a:cubicBezTo>
                    <a:pt x="22317" y="4894"/>
                    <a:pt x="34132" y="0"/>
                    <a:pt x="46452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238671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77359" y="5580638"/>
            <a:ext cx="77484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Navigasi Mudah &amp; User-Friendly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894022" y="7023707"/>
            <a:ext cx="8499955" cy="1140532"/>
            <a:chOff x="0" y="0"/>
            <a:chExt cx="2238671" cy="3003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38671" cy="300387"/>
            </a:xfrm>
            <a:custGeom>
              <a:avLst/>
              <a:gdLst/>
              <a:ahLst/>
              <a:cxnLst/>
              <a:rect r="r" b="b" t="t" l="l"/>
              <a:pathLst>
                <a:path h="300387" w="2238671">
                  <a:moveTo>
                    <a:pt x="46452" y="0"/>
                  </a:moveTo>
                  <a:lnTo>
                    <a:pt x="2192219" y="0"/>
                  </a:lnTo>
                  <a:cubicBezTo>
                    <a:pt x="2204539" y="0"/>
                    <a:pt x="2216354" y="4894"/>
                    <a:pt x="2225066" y="13605"/>
                  </a:cubicBezTo>
                  <a:cubicBezTo>
                    <a:pt x="2233777" y="22317"/>
                    <a:pt x="2238671" y="34132"/>
                    <a:pt x="2238671" y="46452"/>
                  </a:cubicBezTo>
                  <a:lnTo>
                    <a:pt x="2238671" y="253935"/>
                  </a:lnTo>
                  <a:cubicBezTo>
                    <a:pt x="2238671" y="266255"/>
                    <a:pt x="2233777" y="278070"/>
                    <a:pt x="2225066" y="286782"/>
                  </a:cubicBezTo>
                  <a:cubicBezTo>
                    <a:pt x="2216354" y="295493"/>
                    <a:pt x="2204539" y="300387"/>
                    <a:pt x="2192219" y="300387"/>
                  </a:cubicBezTo>
                  <a:lnTo>
                    <a:pt x="46452" y="300387"/>
                  </a:lnTo>
                  <a:cubicBezTo>
                    <a:pt x="34132" y="300387"/>
                    <a:pt x="22317" y="295493"/>
                    <a:pt x="13605" y="286782"/>
                  </a:cubicBezTo>
                  <a:cubicBezTo>
                    <a:pt x="4894" y="278070"/>
                    <a:pt x="0" y="266255"/>
                    <a:pt x="0" y="253935"/>
                  </a:cubicBezTo>
                  <a:lnTo>
                    <a:pt x="0" y="46452"/>
                  </a:lnTo>
                  <a:cubicBezTo>
                    <a:pt x="0" y="34132"/>
                    <a:pt x="4894" y="22317"/>
                    <a:pt x="13605" y="13605"/>
                  </a:cubicBezTo>
                  <a:cubicBezTo>
                    <a:pt x="22317" y="4894"/>
                    <a:pt x="34132" y="0"/>
                    <a:pt x="46452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238671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878179" y="7282823"/>
            <a:ext cx="834678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Penjelasan Lengkap &amp; Terstruktur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894022" y="8621440"/>
            <a:ext cx="8499955" cy="1140532"/>
            <a:chOff x="0" y="0"/>
            <a:chExt cx="2238671" cy="3003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38671" cy="300387"/>
            </a:xfrm>
            <a:custGeom>
              <a:avLst/>
              <a:gdLst/>
              <a:ahLst/>
              <a:cxnLst/>
              <a:rect r="r" b="b" t="t" l="l"/>
              <a:pathLst>
                <a:path h="300387" w="2238671">
                  <a:moveTo>
                    <a:pt x="46452" y="0"/>
                  </a:moveTo>
                  <a:lnTo>
                    <a:pt x="2192219" y="0"/>
                  </a:lnTo>
                  <a:cubicBezTo>
                    <a:pt x="2204539" y="0"/>
                    <a:pt x="2216354" y="4894"/>
                    <a:pt x="2225066" y="13605"/>
                  </a:cubicBezTo>
                  <a:cubicBezTo>
                    <a:pt x="2233777" y="22317"/>
                    <a:pt x="2238671" y="34132"/>
                    <a:pt x="2238671" y="46452"/>
                  </a:cubicBezTo>
                  <a:lnTo>
                    <a:pt x="2238671" y="253935"/>
                  </a:lnTo>
                  <a:cubicBezTo>
                    <a:pt x="2238671" y="266255"/>
                    <a:pt x="2233777" y="278070"/>
                    <a:pt x="2225066" y="286782"/>
                  </a:cubicBezTo>
                  <a:cubicBezTo>
                    <a:pt x="2216354" y="295493"/>
                    <a:pt x="2204539" y="300387"/>
                    <a:pt x="2192219" y="300387"/>
                  </a:cubicBezTo>
                  <a:lnTo>
                    <a:pt x="46452" y="300387"/>
                  </a:lnTo>
                  <a:cubicBezTo>
                    <a:pt x="34132" y="300387"/>
                    <a:pt x="22317" y="295493"/>
                    <a:pt x="13605" y="286782"/>
                  </a:cubicBezTo>
                  <a:cubicBezTo>
                    <a:pt x="4894" y="278070"/>
                    <a:pt x="0" y="266255"/>
                    <a:pt x="0" y="253935"/>
                  </a:cubicBezTo>
                  <a:lnTo>
                    <a:pt x="0" y="46452"/>
                  </a:lnTo>
                  <a:cubicBezTo>
                    <a:pt x="0" y="34132"/>
                    <a:pt x="4894" y="22317"/>
                    <a:pt x="13605" y="13605"/>
                  </a:cubicBezTo>
                  <a:cubicBezTo>
                    <a:pt x="22317" y="4894"/>
                    <a:pt x="34132" y="0"/>
                    <a:pt x="46452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238671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805705" y="8813881"/>
            <a:ext cx="834678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Dapat Diakses Secara Online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5384" y="8884056"/>
            <a:ext cx="7248657" cy="6022975"/>
          </a:xfrm>
          <a:custGeom>
            <a:avLst/>
            <a:gdLst/>
            <a:ahLst/>
            <a:cxnLst/>
            <a:rect r="r" b="b" t="t" l="l"/>
            <a:pathLst>
              <a:path h="6022975" w="7248657">
                <a:moveTo>
                  <a:pt x="0" y="0"/>
                </a:moveTo>
                <a:lnTo>
                  <a:pt x="7248657" y="0"/>
                </a:lnTo>
                <a:lnTo>
                  <a:pt x="7248657" y="6022975"/>
                </a:lnTo>
                <a:lnTo>
                  <a:pt x="0" y="60229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2832" y="838408"/>
            <a:ext cx="5923912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b="true" sz="2000" spc="100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Universitas Fauget | Teknologi Informasi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9538" y="2547147"/>
            <a:ext cx="700054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6000">
                <a:solidFill>
                  <a:srgbClr val="000000"/>
                </a:solidFill>
                <a:latin typeface="TS Damas Sans"/>
                <a:ea typeface="TS Damas Sans"/>
                <a:cs typeface="TS Damas Sans"/>
                <a:sym typeface="TS Damas Sans"/>
              </a:rPr>
              <a:t>CARA KERJA INFIL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624816" y="2513387"/>
            <a:ext cx="6634484" cy="5260226"/>
          </a:xfrm>
          <a:custGeom>
            <a:avLst/>
            <a:gdLst/>
            <a:ahLst/>
            <a:cxnLst/>
            <a:rect r="r" b="b" t="t" l="l"/>
            <a:pathLst>
              <a:path h="5260226" w="6634484">
                <a:moveTo>
                  <a:pt x="0" y="0"/>
                </a:moveTo>
                <a:lnTo>
                  <a:pt x="6634484" y="0"/>
                </a:lnTo>
                <a:lnTo>
                  <a:pt x="6634484" y="5260226"/>
                </a:lnTo>
                <a:lnTo>
                  <a:pt x="0" y="52602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973817"/>
            <a:ext cx="15612826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User Mengakses Website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Memilih Bagian Anatomi yang Ingin Dipelajari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Mempelajari Detail dengan Ilustrasi &amp; Deskripsi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pelatihan kuis untuk mengasah pemahaman use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Interaksi dengan Fitur Edukasi Tambahan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8179" y="3407081"/>
            <a:ext cx="8499955" cy="1140532"/>
            <a:chOff x="0" y="0"/>
            <a:chExt cx="2238671" cy="3003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8671" cy="300387"/>
            </a:xfrm>
            <a:custGeom>
              <a:avLst/>
              <a:gdLst/>
              <a:ahLst/>
              <a:cxnLst/>
              <a:rect r="r" b="b" t="t" l="l"/>
              <a:pathLst>
                <a:path h="300387" w="2238671">
                  <a:moveTo>
                    <a:pt x="46452" y="0"/>
                  </a:moveTo>
                  <a:lnTo>
                    <a:pt x="2192219" y="0"/>
                  </a:lnTo>
                  <a:cubicBezTo>
                    <a:pt x="2204539" y="0"/>
                    <a:pt x="2216354" y="4894"/>
                    <a:pt x="2225066" y="13605"/>
                  </a:cubicBezTo>
                  <a:cubicBezTo>
                    <a:pt x="2233777" y="22317"/>
                    <a:pt x="2238671" y="34132"/>
                    <a:pt x="2238671" y="46452"/>
                  </a:cubicBezTo>
                  <a:lnTo>
                    <a:pt x="2238671" y="253935"/>
                  </a:lnTo>
                  <a:cubicBezTo>
                    <a:pt x="2238671" y="266255"/>
                    <a:pt x="2233777" y="278070"/>
                    <a:pt x="2225066" y="286782"/>
                  </a:cubicBezTo>
                  <a:cubicBezTo>
                    <a:pt x="2216354" y="295493"/>
                    <a:pt x="2204539" y="300387"/>
                    <a:pt x="2192219" y="300387"/>
                  </a:cubicBezTo>
                  <a:lnTo>
                    <a:pt x="46452" y="300387"/>
                  </a:lnTo>
                  <a:cubicBezTo>
                    <a:pt x="34132" y="300387"/>
                    <a:pt x="22317" y="295493"/>
                    <a:pt x="13605" y="286782"/>
                  </a:cubicBezTo>
                  <a:cubicBezTo>
                    <a:pt x="4894" y="278070"/>
                    <a:pt x="0" y="266255"/>
                    <a:pt x="0" y="253935"/>
                  </a:cubicBezTo>
                  <a:lnTo>
                    <a:pt x="0" y="46452"/>
                  </a:lnTo>
                  <a:cubicBezTo>
                    <a:pt x="0" y="34132"/>
                    <a:pt x="4894" y="22317"/>
                    <a:pt x="13605" y="13605"/>
                  </a:cubicBezTo>
                  <a:cubicBezTo>
                    <a:pt x="22317" y="4894"/>
                    <a:pt x="34132" y="0"/>
                    <a:pt x="46452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238671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36499" y="6528729"/>
            <a:ext cx="5655398" cy="5408617"/>
          </a:xfrm>
          <a:custGeom>
            <a:avLst/>
            <a:gdLst/>
            <a:ahLst/>
            <a:cxnLst/>
            <a:rect r="r" b="b" t="t" l="l"/>
            <a:pathLst>
              <a:path h="5408617" w="5655398">
                <a:moveTo>
                  <a:pt x="0" y="0"/>
                </a:moveTo>
                <a:lnTo>
                  <a:pt x="5655398" y="0"/>
                </a:lnTo>
                <a:lnTo>
                  <a:pt x="5655398" y="5408617"/>
                </a:lnTo>
                <a:lnTo>
                  <a:pt x="0" y="54086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67000" y="2201820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3" y="0"/>
                </a:lnTo>
                <a:lnTo>
                  <a:pt x="1138683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61319" y="7689177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2" y="0"/>
                </a:lnTo>
                <a:lnTo>
                  <a:pt x="1138682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84684" y="1429050"/>
            <a:ext cx="12076634" cy="1482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01"/>
              </a:lnSpc>
            </a:pPr>
            <a:r>
              <a:rPr lang="en-US" sz="10001">
                <a:solidFill>
                  <a:srgbClr val="FFFFFF"/>
                </a:solidFill>
                <a:latin typeface="TS Damas Sans"/>
                <a:ea typeface="TS Damas Sans"/>
                <a:cs typeface="TS Damas Sans"/>
                <a:sym typeface="TS Damas Sans"/>
              </a:rPr>
              <a:t>KEUNGGULAN INFIL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04885" y="3647368"/>
            <a:ext cx="7893374" cy="63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🚀 Visualisasi yang Lebih Jelas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878179" y="5086536"/>
            <a:ext cx="8499955" cy="1140532"/>
            <a:chOff x="0" y="0"/>
            <a:chExt cx="2238671" cy="3003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8671" cy="300387"/>
            </a:xfrm>
            <a:custGeom>
              <a:avLst/>
              <a:gdLst/>
              <a:ahLst/>
              <a:cxnLst/>
              <a:rect r="r" b="b" t="t" l="l"/>
              <a:pathLst>
                <a:path h="300387" w="2238671">
                  <a:moveTo>
                    <a:pt x="46452" y="0"/>
                  </a:moveTo>
                  <a:lnTo>
                    <a:pt x="2192219" y="0"/>
                  </a:lnTo>
                  <a:cubicBezTo>
                    <a:pt x="2204539" y="0"/>
                    <a:pt x="2216354" y="4894"/>
                    <a:pt x="2225066" y="13605"/>
                  </a:cubicBezTo>
                  <a:cubicBezTo>
                    <a:pt x="2233777" y="22317"/>
                    <a:pt x="2238671" y="34132"/>
                    <a:pt x="2238671" y="46452"/>
                  </a:cubicBezTo>
                  <a:lnTo>
                    <a:pt x="2238671" y="253935"/>
                  </a:lnTo>
                  <a:cubicBezTo>
                    <a:pt x="2238671" y="266255"/>
                    <a:pt x="2233777" y="278070"/>
                    <a:pt x="2225066" y="286782"/>
                  </a:cubicBezTo>
                  <a:cubicBezTo>
                    <a:pt x="2216354" y="295493"/>
                    <a:pt x="2204539" y="300387"/>
                    <a:pt x="2192219" y="300387"/>
                  </a:cubicBezTo>
                  <a:lnTo>
                    <a:pt x="46452" y="300387"/>
                  </a:lnTo>
                  <a:cubicBezTo>
                    <a:pt x="34132" y="300387"/>
                    <a:pt x="22317" y="295493"/>
                    <a:pt x="13605" y="286782"/>
                  </a:cubicBezTo>
                  <a:cubicBezTo>
                    <a:pt x="4894" y="278070"/>
                    <a:pt x="0" y="266255"/>
                    <a:pt x="0" y="253935"/>
                  </a:cubicBezTo>
                  <a:lnTo>
                    <a:pt x="0" y="46452"/>
                  </a:lnTo>
                  <a:cubicBezTo>
                    <a:pt x="0" y="34132"/>
                    <a:pt x="4894" y="22317"/>
                    <a:pt x="13605" y="13605"/>
                  </a:cubicBezTo>
                  <a:cubicBezTo>
                    <a:pt x="22317" y="4894"/>
                    <a:pt x="34132" y="0"/>
                    <a:pt x="46452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238671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77359" y="5305012"/>
            <a:ext cx="7748426" cy="63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🔍 Interaktif &amp; Mudah Digunakan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365042" y="6722368"/>
            <a:ext cx="9766746" cy="1140532"/>
            <a:chOff x="0" y="0"/>
            <a:chExt cx="2572312" cy="3003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72312" cy="300387"/>
            </a:xfrm>
            <a:custGeom>
              <a:avLst/>
              <a:gdLst/>
              <a:ahLst/>
              <a:cxnLst/>
              <a:rect r="r" b="b" t="t" l="l"/>
              <a:pathLst>
                <a:path h="300387" w="2572312">
                  <a:moveTo>
                    <a:pt x="40427" y="0"/>
                  </a:moveTo>
                  <a:lnTo>
                    <a:pt x="2531885" y="0"/>
                  </a:lnTo>
                  <a:cubicBezTo>
                    <a:pt x="2542607" y="0"/>
                    <a:pt x="2552889" y="4259"/>
                    <a:pt x="2560471" y="11841"/>
                  </a:cubicBezTo>
                  <a:cubicBezTo>
                    <a:pt x="2568052" y="19422"/>
                    <a:pt x="2572312" y="29705"/>
                    <a:pt x="2572312" y="40427"/>
                  </a:cubicBezTo>
                  <a:lnTo>
                    <a:pt x="2572312" y="259960"/>
                  </a:lnTo>
                  <a:cubicBezTo>
                    <a:pt x="2572312" y="270682"/>
                    <a:pt x="2568052" y="280965"/>
                    <a:pt x="2560471" y="288546"/>
                  </a:cubicBezTo>
                  <a:cubicBezTo>
                    <a:pt x="2552889" y="296128"/>
                    <a:pt x="2542607" y="300387"/>
                    <a:pt x="2531885" y="300387"/>
                  </a:cubicBezTo>
                  <a:lnTo>
                    <a:pt x="40427" y="300387"/>
                  </a:lnTo>
                  <a:cubicBezTo>
                    <a:pt x="29705" y="300387"/>
                    <a:pt x="19422" y="296128"/>
                    <a:pt x="11841" y="288546"/>
                  </a:cubicBezTo>
                  <a:cubicBezTo>
                    <a:pt x="4259" y="280965"/>
                    <a:pt x="0" y="270682"/>
                    <a:pt x="0" y="259960"/>
                  </a:cubicBezTo>
                  <a:lnTo>
                    <a:pt x="0" y="40427"/>
                  </a:lnTo>
                  <a:cubicBezTo>
                    <a:pt x="0" y="29705"/>
                    <a:pt x="4259" y="19422"/>
                    <a:pt x="11841" y="11841"/>
                  </a:cubicBezTo>
                  <a:cubicBezTo>
                    <a:pt x="19422" y="4259"/>
                    <a:pt x="29705" y="0"/>
                    <a:pt x="40427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572312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971355" y="6960493"/>
            <a:ext cx="10160432" cy="63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📚 cocok untuk pelajar dan tenaga medis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365042" y="8319778"/>
            <a:ext cx="9766746" cy="1140532"/>
            <a:chOff x="0" y="0"/>
            <a:chExt cx="2572312" cy="30038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72312" cy="300387"/>
            </a:xfrm>
            <a:custGeom>
              <a:avLst/>
              <a:gdLst/>
              <a:ahLst/>
              <a:cxnLst/>
              <a:rect r="r" b="b" t="t" l="l"/>
              <a:pathLst>
                <a:path h="300387" w="2572312">
                  <a:moveTo>
                    <a:pt x="40427" y="0"/>
                  </a:moveTo>
                  <a:lnTo>
                    <a:pt x="2531885" y="0"/>
                  </a:lnTo>
                  <a:cubicBezTo>
                    <a:pt x="2542607" y="0"/>
                    <a:pt x="2552889" y="4259"/>
                    <a:pt x="2560471" y="11841"/>
                  </a:cubicBezTo>
                  <a:cubicBezTo>
                    <a:pt x="2568052" y="19422"/>
                    <a:pt x="2572312" y="29705"/>
                    <a:pt x="2572312" y="40427"/>
                  </a:cubicBezTo>
                  <a:lnTo>
                    <a:pt x="2572312" y="259960"/>
                  </a:lnTo>
                  <a:cubicBezTo>
                    <a:pt x="2572312" y="270682"/>
                    <a:pt x="2568052" y="280965"/>
                    <a:pt x="2560471" y="288546"/>
                  </a:cubicBezTo>
                  <a:cubicBezTo>
                    <a:pt x="2552889" y="296128"/>
                    <a:pt x="2542607" y="300387"/>
                    <a:pt x="2531885" y="300387"/>
                  </a:cubicBezTo>
                  <a:lnTo>
                    <a:pt x="40427" y="300387"/>
                  </a:lnTo>
                  <a:cubicBezTo>
                    <a:pt x="29705" y="300387"/>
                    <a:pt x="19422" y="296128"/>
                    <a:pt x="11841" y="288546"/>
                  </a:cubicBezTo>
                  <a:cubicBezTo>
                    <a:pt x="4259" y="280965"/>
                    <a:pt x="0" y="270682"/>
                    <a:pt x="0" y="259960"/>
                  </a:cubicBezTo>
                  <a:lnTo>
                    <a:pt x="0" y="40427"/>
                  </a:lnTo>
                  <a:cubicBezTo>
                    <a:pt x="0" y="29705"/>
                    <a:pt x="4259" y="19422"/>
                    <a:pt x="11841" y="11841"/>
                  </a:cubicBezTo>
                  <a:cubicBezTo>
                    <a:pt x="19422" y="4259"/>
                    <a:pt x="29705" y="0"/>
                    <a:pt x="40427" y="0"/>
                  </a:cubicBezTo>
                  <a:close/>
                </a:path>
              </a:pathLst>
            </a:custGeom>
            <a:solidFill>
              <a:srgbClr val="B2D0E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572312" cy="357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386261" y="8496182"/>
            <a:ext cx="11483791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B5298"/>
                </a:solidFill>
                <a:latin typeface="Ruda"/>
                <a:ea typeface="Ruda"/>
                <a:cs typeface="Ruda"/>
                <a:sym typeface="Ruda"/>
              </a:rPr>
              <a:t>🌐 Dapat Diakses Kapan Saja &amp; Di Mana Saja</a:t>
            </a:r>
          </a:p>
          <a:p>
            <a:pPr algn="ctr">
              <a:lnSpc>
                <a:spcPts val="51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5384" y="8884056"/>
            <a:ext cx="7248657" cy="6022975"/>
          </a:xfrm>
          <a:custGeom>
            <a:avLst/>
            <a:gdLst/>
            <a:ahLst/>
            <a:cxnLst/>
            <a:rect r="r" b="b" t="t" l="l"/>
            <a:pathLst>
              <a:path h="6022975" w="7248657">
                <a:moveTo>
                  <a:pt x="0" y="0"/>
                </a:moveTo>
                <a:lnTo>
                  <a:pt x="7248657" y="0"/>
                </a:lnTo>
                <a:lnTo>
                  <a:pt x="7248657" y="6022975"/>
                </a:lnTo>
                <a:lnTo>
                  <a:pt x="0" y="60229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08944" y="2309891"/>
            <a:ext cx="599708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6000">
                <a:solidFill>
                  <a:srgbClr val="000000"/>
                </a:solidFill>
                <a:latin typeface="TS Damas Sans"/>
                <a:ea typeface="TS Damas Sans"/>
                <a:cs typeface="TS Damas Sans"/>
                <a:sym typeface="TS Damas Sans"/>
              </a:rPr>
              <a:t>TARGET PENGGUNA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2832" y="838408"/>
            <a:ext cx="5923912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b="true" sz="2000" spc="100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Universitas Fauget | Teknologi Informasi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3067" y="4235399"/>
            <a:ext cx="15612826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🎓 Mahasiswa Kedokteran &amp; Kesehatan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🏥 Tenaga Medis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📖 Siswa yang Belajar Anatomi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🌐 Masyarakat umum yang ingin belajar anatomy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650861" y="895558"/>
            <a:ext cx="3999489" cy="9092992"/>
          </a:xfrm>
          <a:custGeom>
            <a:avLst/>
            <a:gdLst/>
            <a:ahLst/>
            <a:cxnLst/>
            <a:rect r="r" b="b" t="t" l="l"/>
            <a:pathLst>
              <a:path h="9092992" w="3999489">
                <a:moveTo>
                  <a:pt x="0" y="0"/>
                </a:moveTo>
                <a:lnTo>
                  <a:pt x="3999489" y="0"/>
                </a:lnTo>
                <a:lnTo>
                  <a:pt x="3999489" y="9092992"/>
                </a:lnTo>
                <a:lnTo>
                  <a:pt x="0" y="90929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5384" y="8884056"/>
            <a:ext cx="7248657" cy="6022975"/>
          </a:xfrm>
          <a:custGeom>
            <a:avLst/>
            <a:gdLst/>
            <a:ahLst/>
            <a:cxnLst/>
            <a:rect r="r" b="b" t="t" l="l"/>
            <a:pathLst>
              <a:path h="6022975" w="7248657">
                <a:moveTo>
                  <a:pt x="0" y="0"/>
                </a:moveTo>
                <a:lnTo>
                  <a:pt x="7248657" y="0"/>
                </a:lnTo>
                <a:lnTo>
                  <a:pt x="7248657" y="6022975"/>
                </a:lnTo>
                <a:lnTo>
                  <a:pt x="0" y="60229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2832" y="838408"/>
            <a:ext cx="5923912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b="true" sz="2000" spc="100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Universitas Fauget | Teknologi Informasi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01116" y="9051925"/>
            <a:ext cx="3762402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b="true" sz="2000" spc="100">
                <a:solidFill>
                  <a:srgbClr val="FFFFFF"/>
                </a:solidFill>
                <a:latin typeface="Ruda Bold"/>
                <a:ea typeface="Ruda Bold"/>
                <a:cs typeface="Ruda Bold"/>
                <a:sym typeface="Ruda Bold"/>
              </a:rPr>
              <a:t>Oleh : Muhammad Patel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5106" y="2354500"/>
            <a:ext cx="7000542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6000">
                <a:solidFill>
                  <a:srgbClr val="000000"/>
                </a:solidFill>
                <a:latin typeface="TS Damas Sans"/>
                <a:ea typeface="TS Damas Sans"/>
                <a:cs typeface="TS Damas Sans"/>
                <a:sym typeface="TS Damas Sans"/>
              </a:rPr>
              <a:t>RENCANA PENGEMBANGAN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86440" y="3993167"/>
            <a:ext cx="6166843" cy="2455525"/>
          </a:xfrm>
          <a:custGeom>
            <a:avLst/>
            <a:gdLst/>
            <a:ahLst/>
            <a:cxnLst/>
            <a:rect r="r" b="b" t="t" l="l"/>
            <a:pathLst>
              <a:path h="2455525" w="6166843">
                <a:moveTo>
                  <a:pt x="0" y="0"/>
                </a:moveTo>
                <a:lnTo>
                  <a:pt x="6166843" y="0"/>
                </a:lnTo>
                <a:lnTo>
                  <a:pt x="6166843" y="2455525"/>
                </a:lnTo>
                <a:lnTo>
                  <a:pt x="0" y="2455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92832" y="4324617"/>
            <a:ext cx="9493608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🔹 Menambahkan fitur 3D model anatomi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🔹Meningkatkan interaksi dengan quiz &amp; latihan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uda"/>
                <a:ea typeface="Ruda"/>
                <a:cs typeface="Ruda"/>
                <a:sym typeface="Ruda"/>
              </a:rPr>
              <a:t>🔹 Pengembangan versi mobile-friendly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36499" y="6528729"/>
            <a:ext cx="5655398" cy="5408617"/>
          </a:xfrm>
          <a:custGeom>
            <a:avLst/>
            <a:gdLst/>
            <a:ahLst/>
            <a:cxnLst/>
            <a:rect r="r" b="b" t="t" l="l"/>
            <a:pathLst>
              <a:path h="5408617" w="5655398">
                <a:moveTo>
                  <a:pt x="0" y="0"/>
                </a:moveTo>
                <a:lnTo>
                  <a:pt x="5655398" y="0"/>
                </a:lnTo>
                <a:lnTo>
                  <a:pt x="5655398" y="5408617"/>
                </a:lnTo>
                <a:lnTo>
                  <a:pt x="0" y="54086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9496" y="314340"/>
            <a:ext cx="6642316" cy="1473387"/>
          </a:xfrm>
          <a:custGeom>
            <a:avLst/>
            <a:gdLst/>
            <a:ahLst/>
            <a:cxnLst/>
            <a:rect r="r" b="b" t="t" l="l"/>
            <a:pathLst>
              <a:path h="1473387" w="6642316">
                <a:moveTo>
                  <a:pt x="0" y="0"/>
                </a:moveTo>
                <a:lnTo>
                  <a:pt x="6642316" y="0"/>
                </a:lnTo>
                <a:lnTo>
                  <a:pt x="6642316" y="1473387"/>
                </a:lnTo>
                <a:lnTo>
                  <a:pt x="0" y="1473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14426" y="2495597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3" y="0"/>
                </a:lnTo>
                <a:lnTo>
                  <a:pt x="1138683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61319" y="7689177"/>
            <a:ext cx="1138683" cy="873680"/>
          </a:xfrm>
          <a:custGeom>
            <a:avLst/>
            <a:gdLst/>
            <a:ahLst/>
            <a:cxnLst/>
            <a:rect r="r" b="b" t="t" l="l"/>
            <a:pathLst>
              <a:path h="873680" w="1138683">
                <a:moveTo>
                  <a:pt x="0" y="0"/>
                </a:moveTo>
                <a:lnTo>
                  <a:pt x="1138682" y="0"/>
                </a:lnTo>
                <a:lnTo>
                  <a:pt x="1138682" y="873680"/>
                </a:lnTo>
                <a:lnTo>
                  <a:pt x="0" y="8736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0853" y="4009338"/>
            <a:ext cx="15106293" cy="2344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01"/>
              </a:lnSpc>
            </a:pPr>
            <a:r>
              <a:rPr lang="en-US" sz="15914">
                <a:solidFill>
                  <a:srgbClr val="FFFFFF"/>
                </a:solidFill>
                <a:latin typeface="TS Damas Sans"/>
                <a:ea typeface="TS Damas Sans"/>
                <a:cs typeface="TS Damas Sans"/>
                <a:sym typeface="TS Damas Sans"/>
              </a:rPr>
              <a:t>TERIMA KASIH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00001" y="675267"/>
            <a:ext cx="103178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b="true" sz="3999" spc="199">
                <a:solidFill>
                  <a:srgbClr val="0B5298"/>
                </a:solidFill>
                <a:latin typeface="Ruda Bold"/>
                <a:ea typeface="Ruda Bold"/>
                <a:cs typeface="Ruda Bold"/>
                <a:sym typeface="Ruda Bold"/>
              </a:rPr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DAGcdVuN8bY</dc:identifier>
  <dcterms:modified xsi:type="dcterms:W3CDTF">2011-08-01T06:04:30Z</dcterms:modified>
  <cp:revision>1</cp:revision>
  <dc:title>Final project</dc:title>
</cp:coreProperties>
</file>