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atin typeface="Bahnschrift SemiBold" panose="020B0502040204020203" charset="0"/>
              </a:rPr>
              <a:t>STUDI KASUS</a:t>
            </a:r>
            <a:endParaRPr lang="en-US">
              <a:latin typeface="Bahnschrift SemiBold" panose="020B0502040204020203" charset="0"/>
            </a:endParaRPr>
          </a:p>
        </p:txBody>
      </p:sp>
      <p:sp>
        <p:nvSpPr>
          <p:cNvPr id="3" name="Subtitle 2"/>
          <p:cNvSpPr>
            <a:spLocks noGrp="1"/>
          </p:cNvSpPr>
          <p:nvPr>
            <p:ph type="subTitle" idx="1"/>
          </p:nvPr>
        </p:nvSpPr>
        <p:spPr/>
        <p:txBody>
          <a:bodyPr/>
          <a:p>
            <a:r>
              <a:rPr lang="en-US"/>
              <a:t>Naufal Hilmi Cahyono</a:t>
            </a:r>
            <a:endParaRPr lang="en-US"/>
          </a:p>
          <a:p>
            <a:r>
              <a:rPr lang="en-US"/>
              <a:t>4210161030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48640" y="309880"/>
            <a:ext cx="9042400" cy="368300"/>
          </a:xfrm>
          <a:prstGeom prst="rect">
            <a:avLst/>
          </a:prstGeom>
          <a:noFill/>
        </p:spPr>
        <p:txBody>
          <a:bodyPr wrap="square" rtlCol="0">
            <a:spAutoFit/>
          </a:bodyPr>
          <a:p>
            <a:r>
              <a:rPr lang="en-US"/>
              <a:t>BYTE CODE</a:t>
            </a:r>
            <a:endParaRPr lang="en-US"/>
          </a:p>
        </p:txBody>
      </p:sp>
      <p:sp>
        <p:nvSpPr>
          <p:cNvPr id="5" name="Text Box 4"/>
          <p:cNvSpPr txBox="1"/>
          <p:nvPr/>
        </p:nvSpPr>
        <p:spPr>
          <a:xfrm>
            <a:off x="276860" y="2963545"/>
            <a:ext cx="4822825" cy="645160"/>
          </a:xfrm>
          <a:prstGeom prst="rect">
            <a:avLst/>
          </a:prstGeom>
          <a:noFill/>
        </p:spPr>
        <p:txBody>
          <a:bodyPr wrap="square" rtlCol="0" anchor="t">
            <a:spAutoFit/>
          </a:bodyPr>
          <a:p>
            <a:r>
              <a:rPr lang="en-US">
                <a:sym typeface="+mn-ea"/>
              </a:rPr>
              <a:t>NAMA GAME: -</a:t>
            </a:r>
            <a:endParaRPr lang="en-US">
              <a:sym typeface="+mn-ea"/>
            </a:endParaRPr>
          </a:p>
          <a:p>
            <a:r>
              <a:rPr lang="en-US">
                <a:sym typeface="+mn-ea"/>
              </a:rPr>
              <a:t>DESKRIPSI KASUS:  -</a:t>
            </a:r>
            <a:endParaRPr lang="en-US"/>
          </a:p>
        </p:txBody>
      </p:sp>
      <p:sp>
        <p:nvSpPr>
          <p:cNvPr id="6" name="Text Box 5"/>
          <p:cNvSpPr txBox="1"/>
          <p:nvPr/>
        </p:nvSpPr>
        <p:spPr>
          <a:xfrm>
            <a:off x="5980430" y="4892040"/>
            <a:ext cx="5645150" cy="1198880"/>
          </a:xfrm>
          <a:prstGeom prst="rect">
            <a:avLst/>
          </a:prstGeom>
          <a:noFill/>
        </p:spPr>
        <p:txBody>
          <a:bodyPr wrap="square" rtlCol="0" anchor="t">
            <a:spAutoFit/>
          </a:bodyPr>
          <a:p>
            <a:r>
              <a:rPr lang="en-US">
                <a:sym typeface="+mn-ea"/>
              </a:rPr>
              <a:t>Alasan Penggunaan pattern:</a:t>
            </a:r>
            <a:endParaRPr lang="en-US"/>
          </a:p>
          <a:p>
            <a:endParaRPr lang="en-US"/>
          </a:p>
          <a:p>
            <a:r>
              <a:rPr lang="en-US"/>
              <a:t>Untuk mempermudah dan menyederhanakan code sehingga mesin mudah memahami.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68960" y="238760"/>
            <a:ext cx="9428480" cy="398780"/>
          </a:xfrm>
          <a:prstGeom prst="rect">
            <a:avLst/>
          </a:prstGeom>
          <a:noFill/>
        </p:spPr>
        <p:txBody>
          <a:bodyPr wrap="square" rtlCol="0">
            <a:spAutoFit/>
          </a:bodyPr>
          <a:p>
            <a:r>
              <a:rPr lang="en-US" sz="2000"/>
              <a:t>SUBCLASS SANDBOX </a:t>
            </a:r>
            <a:endParaRPr lang="en-US" sz="2000"/>
          </a:p>
        </p:txBody>
      </p:sp>
      <p:sp>
        <p:nvSpPr>
          <p:cNvPr id="5" name="Text Box 4"/>
          <p:cNvSpPr txBox="1"/>
          <p:nvPr/>
        </p:nvSpPr>
        <p:spPr>
          <a:xfrm>
            <a:off x="268605" y="2718435"/>
            <a:ext cx="5478145" cy="1476375"/>
          </a:xfrm>
          <a:prstGeom prst="rect">
            <a:avLst/>
          </a:prstGeom>
          <a:noFill/>
        </p:spPr>
        <p:txBody>
          <a:bodyPr wrap="square" rtlCol="0" anchor="t">
            <a:spAutoFit/>
          </a:bodyPr>
          <a:p>
            <a:endParaRPr lang="en-US">
              <a:sym typeface="+mn-ea"/>
            </a:endParaRPr>
          </a:p>
          <a:p>
            <a:r>
              <a:rPr lang="en-US">
                <a:sym typeface="+mn-ea"/>
              </a:rPr>
              <a:t>NAMA GAME: MOBILE LEGEND</a:t>
            </a:r>
            <a:endParaRPr lang="en-US"/>
          </a:p>
          <a:p>
            <a:endParaRPr lang="en-US">
              <a:sym typeface="+mn-ea"/>
            </a:endParaRPr>
          </a:p>
          <a:p>
            <a:r>
              <a:rPr lang="en-US">
                <a:sym typeface="+mn-ea"/>
              </a:rPr>
              <a:t>DESKRIPSI KASUS: MACAM-MACAM SKILL DALAM MOBILE LEGEND</a:t>
            </a:r>
            <a:endParaRPr lang="en-US"/>
          </a:p>
        </p:txBody>
      </p:sp>
      <p:pic>
        <p:nvPicPr>
          <p:cNvPr id="6" name="Picture 5" descr="ML_Logo"/>
          <p:cNvPicPr>
            <a:picLocks noChangeAspect="1"/>
          </p:cNvPicPr>
          <p:nvPr/>
        </p:nvPicPr>
        <p:blipFill>
          <a:blip r:embed="rId1"/>
          <a:stretch>
            <a:fillRect/>
          </a:stretch>
        </p:blipFill>
        <p:spPr>
          <a:xfrm>
            <a:off x="689610" y="822325"/>
            <a:ext cx="3300095" cy="2346960"/>
          </a:xfrm>
          <a:prstGeom prst="rect">
            <a:avLst/>
          </a:prstGeom>
        </p:spPr>
      </p:pic>
      <p:sp>
        <p:nvSpPr>
          <p:cNvPr id="7" name="Text Box 6"/>
          <p:cNvSpPr txBox="1"/>
          <p:nvPr/>
        </p:nvSpPr>
        <p:spPr>
          <a:xfrm>
            <a:off x="5692140" y="4078605"/>
            <a:ext cx="5618480" cy="1476375"/>
          </a:xfrm>
          <a:prstGeom prst="rect">
            <a:avLst/>
          </a:prstGeom>
          <a:noFill/>
        </p:spPr>
        <p:txBody>
          <a:bodyPr wrap="square" rtlCol="0" anchor="t">
            <a:spAutoFit/>
          </a:bodyPr>
          <a:p>
            <a:r>
              <a:rPr lang="en-US">
                <a:sym typeface="+mn-ea"/>
              </a:rPr>
              <a:t>Alasan Penggunaan pattern:</a:t>
            </a:r>
            <a:endParaRPr lang="en-US"/>
          </a:p>
          <a:p>
            <a:endParaRPr lang="en-US"/>
          </a:p>
          <a:p>
            <a:r>
              <a:rPr lang="en-US">
                <a:sym typeface="+mn-ea"/>
              </a:rPr>
              <a:t>Karena di game memiliki banyak skill sehingga  menggunakan pattern dapat juga mengurangi redudansi dalam code sehingga efisien.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4320" y="320040"/>
            <a:ext cx="6634480" cy="521970"/>
          </a:xfrm>
          <a:prstGeom prst="rect">
            <a:avLst/>
          </a:prstGeom>
          <a:noFill/>
        </p:spPr>
        <p:txBody>
          <a:bodyPr wrap="square" rtlCol="0">
            <a:spAutoFit/>
          </a:bodyPr>
          <a:p>
            <a:r>
              <a:rPr lang="en-US" sz="2800"/>
              <a:t>TYPE OBJECT</a:t>
            </a:r>
            <a:endParaRPr lang="en-US" sz="2800"/>
          </a:p>
        </p:txBody>
      </p:sp>
      <p:sp>
        <p:nvSpPr>
          <p:cNvPr id="5" name="Text Box 4"/>
          <p:cNvSpPr txBox="1"/>
          <p:nvPr/>
        </p:nvSpPr>
        <p:spPr>
          <a:xfrm>
            <a:off x="132080" y="3075940"/>
            <a:ext cx="5435600" cy="1198880"/>
          </a:xfrm>
          <a:prstGeom prst="rect">
            <a:avLst/>
          </a:prstGeom>
          <a:noFill/>
        </p:spPr>
        <p:txBody>
          <a:bodyPr wrap="square" rtlCol="0">
            <a:spAutoFit/>
          </a:bodyPr>
          <a:p>
            <a:r>
              <a:rPr lang="en-US"/>
              <a:t>NAMA GAME: CSGO</a:t>
            </a:r>
            <a:endParaRPr lang="en-US"/>
          </a:p>
          <a:p>
            <a:endParaRPr lang="en-US"/>
          </a:p>
          <a:p>
            <a:r>
              <a:rPr lang="en-US"/>
              <a:t>DESKRIPSI KASUS: MACAM-MACAM JENIS SENJATA TIPE SMG DALAM GAME</a:t>
            </a:r>
            <a:endParaRPr lang="en-US"/>
          </a:p>
        </p:txBody>
      </p:sp>
      <p:pic>
        <p:nvPicPr>
          <p:cNvPr id="6" name="Picture 5" descr="482184472_preview_csgo_logo"/>
          <p:cNvPicPr>
            <a:picLocks noChangeAspect="1"/>
          </p:cNvPicPr>
          <p:nvPr/>
        </p:nvPicPr>
        <p:blipFill>
          <a:blip r:embed="rId1"/>
          <a:stretch>
            <a:fillRect/>
          </a:stretch>
        </p:blipFill>
        <p:spPr>
          <a:xfrm>
            <a:off x="523240" y="688340"/>
            <a:ext cx="3962400" cy="1981200"/>
          </a:xfrm>
          <a:prstGeom prst="rect">
            <a:avLst/>
          </a:prstGeom>
        </p:spPr>
      </p:pic>
      <p:sp>
        <p:nvSpPr>
          <p:cNvPr id="7" name="Text Box 6"/>
          <p:cNvSpPr txBox="1"/>
          <p:nvPr/>
        </p:nvSpPr>
        <p:spPr>
          <a:xfrm>
            <a:off x="6629400" y="4148455"/>
            <a:ext cx="5110480" cy="2306955"/>
          </a:xfrm>
          <a:prstGeom prst="rect">
            <a:avLst/>
          </a:prstGeom>
          <a:noFill/>
        </p:spPr>
        <p:txBody>
          <a:bodyPr wrap="square" rtlCol="0">
            <a:spAutoFit/>
          </a:bodyPr>
          <a:p>
            <a:r>
              <a:rPr lang="en-US"/>
              <a:t>Alasan Penggunaan pattern:</a:t>
            </a:r>
            <a:endParaRPr lang="en-US"/>
          </a:p>
          <a:p>
            <a:endParaRPr lang="en-US"/>
          </a:p>
          <a:p>
            <a:r>
              <a:rPr lang="en-US"/>
              <a:t>Karena di game memiliki banyak atribut sehingga jika tidak menggunakan pattern ini maka akan mengurangi fleksibilitas dalam memodifikasi kode apabila sering banyak terjadi perubahan selain itu penggunaan pattern ini juga mengurangi redudansi dalam code.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WPS Presentation</Application>
  <PresentationFormat>Widescreen</PresentationFormat>
  <Paragraphs>34</Paragraphs>
  <Slides>4</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4</vt:i4>
      </vt:variant>
    </vt:vector>
  </HeadingPairs>
  <TitlesOfParts>
    <vt:vector size="34" baseType="lpstr">
      <vt:lpstr>Arial</vt:lpstr>
      <vt:lpstr>SimSun</vt:lpstr>
      <vt:lpstr>Wingdings</vt:lpstr>
      <vt:lpstr/>
      <vt:lpstr>Arial Unicode MS</vt:lpstr>
      <vt:lpstr>Calibri Light</vt:lpstr>
      <vt:lpstr>Calibri</vt:lpstr>
      <vt:lpstr>Microsoft YaHei</vt:lpstr>
      <vt:lpstr>MingLiU-ExtB</vt:lpstr>
      <vt:lpstr>Constantia</vt:lpstr>
      <vt:lpstr>Microsoft PhagsPa</vt:lpstr>
      <vt:lpstr>Mongolian Baiti</vt:lpstr>
      <vt:lpstr>Palatino Linotype</vt:lpstr>
      <vt:lpstr>Myanmar Text</vt:lpstr>
      <vt:lpstr>Sitka Small</vt:lpstr>
      <vt:lpstr>Segoe Print</vt:lpstr>
      <vt:lpstr>Microsoft Sans Serif</vt:lpstr>
      <vt:lpstr>Microsoft Himalaya</vt:lpstr>
      <vt:lpstr>Leelawadee UI</vt:lpstr>
      <vt:lpstr>Courier New</vt:lpstr>
      <vt:lpstr>Cambria</vt:lpstr>
      <vt:lpstr>Microsoft YaHei UI</vt:lpstr>
      <vt:lpstr>Microsoft YaHei Light</vt:lpstr>
      <vt:lpstr>Microsoft JhengHei UI Light</vt:lpstr>
      <vt:lpstr>PMingLiU-ExtB</vt:lpstr>
      <vt:lpstr>Bahnschrift</vt:lpstr>
      <vt:lpstr>Candara</vt:lpstr>
      <vt:lpstr>Bahnschrift SemiLight</vt:lpstr>
      <vt:lpstr>Bahnschrift SemiBold</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 KASUS</dc:title>
  <dc:creator>Naufal</dc:creator>
  <cp:lastModifiedBy>Naufal</cp:lastModifiedBy>
  <cp:revision>1</cp:revision>
  <dcterms:created xsi:type="dcterms:W3CDTF">2018-03-06T06:31:46Z</dcterms:created>
  <dcterms:modified xsi:type="dcterms:W3CDTF">2018-03-06T06:31:46Z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