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81C9-8925-4DA2-93CE-C939A391760E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D5B3-1D59-42E3-94BD-AC0CA842194F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png"/><Relationship Id="rId3" Type="http://schemas.openxmlformats.org/officeDocument/2006/relationships/hyperlink" Target="https://www.youtube.com/watch?v=Q1kf-OJdvb4" TargetMode="External"/><Relationship Id="rId2" Type="http://schemas.openxmlformats.org/officeDocument/2006/relationships/hyperlink" Target="https://www.youtube.com/watch?v=Iof5pRAIZmw" TargetMode="External"/><Relationship Id="rId1" Type="http://schemas.openxmlformats.org/officeDocument/2006/relationships/hyperlink" Target="https://www.youtube.com/watch?v=WJRoRt155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Project Diamond</a:t>
            </a:r>
            <a:endParaRPr lang="en-ID" dirty="0">
              <a:latin typeface="Italic_IV25" panose="00000400000000000000" charset="0"/>
              <a:cs typeface="Italic_IV25" panose="000004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4210161012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Bernando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Getar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P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4210161014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Rahmat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Maulana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4210161016 M.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Dzaki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Adani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4210161030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Naufal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Hilmi</a:t>
            </a:r>
            <a:endParaRPr lang="en-ID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 descr="m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0275" y="-1979930"/>
            <a:ext cx="515239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Deskripsi</a:t>
            </a:r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 </a:t>
            </a:r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Desain</a:t>
            </a:r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 Game</a:t>
            </a:r>
            <a:endParaRPr lang="en-ID" dirty="0">
              <a:latin typeface="Italic_IV25" panose="00000400000000000000" charset="0"/>
              <a:cs typeface="Italic_IV25" panose="000004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latin typeface="Georgia" panose="02040502050405020303" charset="0"/>
                <a:cs typeface="Georgia" panose="02040502050405020303" charset="0"/>
              </a:rPr>
              <a:t>Project Diamond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ialah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gim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fighting sport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dimana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terdapat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dua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tim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yang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berusaha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untuk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mengumpulkan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diamond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untuk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membangun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kristal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sambil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mencegah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lawan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membangun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kristal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mereka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dapat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bermain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solo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atau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sebagai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tim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2v2.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Tiap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tim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memperoleh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diamond yang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tersebar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di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seluruh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arena dan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harus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dibawa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ke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markas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untuk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membangun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kristal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Tim lain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dapat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mencuri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diamond yang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sedang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dibawa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lawan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dengan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cara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menjatuhkan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mereka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dapat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menjatuhkan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lawan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dengan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menyerang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ID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 descr="m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0275" y="-1979930"/>
            <a:ext cx="515239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Service yang </a:t>
            </a:r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digunakan</a:t>
            </a:r>
            <a:endParaRPr lang="en-ID" dirty="0">
              <a:latin typeface="Italic_IV25" panose="00000400000000000000" charset="0"/>
              <a:cs typeface="Italic_IV25" panose="000004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Steam Matchmaking &amp; Lobbies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	-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Untuk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membuat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lobby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Steam web API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	-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Untuk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menggunakan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layanan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steam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seperti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steam in-game 	overlay (SHIFT+TAB)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ID" dirty="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 descr="m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30335" y="-1979930"/>
            <a:ext cx="467233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0" y="-1848485"/>
            <a:ext cx="5152390" cy="5152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Konsep</a:t>
            </a:r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 </a:t>
            </a:r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Tampilan</a:t>
            </a:r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 Video Game</a:t>
            </a:r>
            <a:endParaRPr lang="en-ID" dirty="0">
              <a:latin typeface="Italic_IV25" panose="00000400000000000000" charset="0"/>
              <a:cs typeface="Italic_IV25" panose="00000400000000000000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1" y="1488889"/>
            <a:ext cx="3449087" cy="1940111"/>
          </a:xfrm>
        </p:spPr>
      </p:pic>
      <p:sp>
        <p:nvSpPr>
          <p:cNvPr id="6" name="TextBox 5"/>
          <p:cNvSpPr txBox="1"/>
          <p:nvPr/>
        </p:nvSpPr>
        <p:spPr>
          <a:xfrm>
            <a:off x="5072932" y="1690688"/>
            <a:ext cx="45083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Tampilan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arena gameplay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mirip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dengan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i="1" dirty="0" err="1">
                <a:latin typeface="Georgia" panose="02040502050405020303" charset="0"/>
                <a:cs typeface="Georgia" panose="02040502050405020303" charset="0"/>
              </a:rPr>
              <a:t>Brawlhalla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atau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i="1" dirty="0">
                <a:latin typeface="Georgia" panose="02040502050405020303" charset="0"/>
                <a:cs typeface="Georgia" panose="02040502050405020303" charset="0"/>
              </a:rPr>
              <a:t>Super Smash Bros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Dimana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bertarung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pada arena yang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terdiri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atas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berbagai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platform,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sehingga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akan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terjadi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banyak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pergerakan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vertikal</a:t>
            </a:r>
            <a:endParaRPr lang="en-ID" dirty="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429000"/>
            <a:ext cx="1863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err="1"/>
              <a:t>Brawlhalla</a:t>
            </a:r>
            <a:r>
              <a:rPr lang="en-US" sz="800" dirty="0"/>
              <a:t>, Blue Mammoth Games 2015</a:t>
            </a:r>
            <a:endParaRPr lang="en-ID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4" y="4007458"/>
            <a:ext cx="3449087" cy="18578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1244" y="5865317"/>
            <a:ext cx="1407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Pyre</a:t>
            </a:r>
            <a:r>
              <a:rPr lang="en-US" sz="800" dirty="0"/>
              <a:t>, Supergiant Games 2017</a:t>
            </a:r>
            <a:endParaRPr lang="en-ID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007458"/>
            <a:ext cx="4428876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Core gameplay loop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kurang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lebih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sama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dengan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i="1" dirty="0">
                <a:latin typeface="Georgia" panose="02040502050405020303" charset="0"/>
                <a:cs typeface="Georgia" panose="02040502050405020303" charset="0"/>
              </a:rPr>
              <a:t>Pyre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yaitu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terdapat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2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tim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yang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saling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berebut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skor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dengan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cara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menghancurkan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kristal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tim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lawan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.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Namun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pada Project Diamond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ini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pemain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mendapatkan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skor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dengan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mengambil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diamond yang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tersebar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dirty="0" err="1">
                <a:latin typeface="Georgia" panose="02040502050405020303" charset="0"/>
                <a:cs typeface="Georgia" panose="02040502050405020303" charset="0"/>
              </a:rPr>
              <a:t>diseluruh</a:t>
            </a:r>
            <a:r>
              <a:rPr lang="en-US" dirty="0">
                <a:latin typeface="Georgia" panose="02040502050405020303" charset="0"/>
                <a:cs typeface="Georgia" panose="02040502050405020303" charset="0"/>
              </a:rPr>
              <a:t> arena.</a:t>
            </a:r>
            <a:endParaRPr lang="en-US" dirty="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Konsep</a:t>
            </a:r>
            <a:r>
              <a:rPr lang="en-US" dirty="0">
                <a:latin typeface="Italic_IV25" panose="00000400000000000000" charset="0"/>
                <a:cs typeface="Italic_IV25" panose="00000400000000000000" charset="0"/>
              </a:rPr>
              <a:t> Gaya </a:t>
            </a:r>
            <a:r>
              <a:rPr lang="en-US" dirty="0" err="1">
                <a:latin typeface="Italic_IV25" panose="00000400000000000000" charset="0"/>
                <a:cs typeface="Italic_IV25" panose="00000400000000000000" charset="0"/>
              </a:rPr>
              <a:t>Seni</a:t>
            </a:r>
            <a:endParaRPr lang="en-ID" dirty="0">
              <a:latin typeface="Italic_IV25" panose="00000400000000000000" charset="0"/>
              <a:cs typeface="Italic_IV25" panose="00000400000000000000" charset="0"/>
            </a:endParaRPr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4530" y="1691005"/>
            <a:ext cx="4015105" cy="2258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66130" y="1691005"/>
            <a:ext cx="4425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Georgia" panose="02040502050405020303" charset="0"/>
                <a:cs typeface="Georgia" panose="02040502050405020303" charset="0"/>
              </a:rPr>
              <a:t>Project Diamond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akan menggunakan gaya seni pixel art yang mirip dengan gim </a:t>
            </a:r>
            <a:r>
              <a:rPr lang="en-US" i="1">
                <a:latin typeface="Georgia" panose="02040502050405020303" charset="0"/>
                <a:cs typeface="Georgia" panose="02040502050405020303" charset="0"/>
              </a:rPr>
              <a:t>Pocket Rumble.</a:t>
            </a:r>
            <a:endParaRPr lang="en-US" i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20445" y="3987800"/>
            <a:ext cx="3679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i="1"/>
              <a:t>Pocket Rumble, </a:t>
            </a:r>
            <a:r>
              <a:rPr lang="en-US" sz="1000"/>
              <a:t>Cardboard Robot Games &amp; Chucklefish Games 2016</a:t>
            </a:r>
            <a:endParaRPr lang="en-US" sz="1000"/>
          </a:p>
        </p:txBody>
      </p:sp>
      <p:pic>
        <p:nvPicPr>
          <p:cNvPr id="7" name="Content Placeholder 6" descr="karakter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6605" y="4232910"/>
            <a:ext cx="1905000" cy="1905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70305" y="4816475"/>
            <a:ext cx="3529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Berikut adalah merupakan salah satu asset yang digunakan untuk karakter </a:t>
            </a:r>
            <a:r>
              <a:rPr lang="en-US" i="1">
                <a:latin typeface="Georgia" panose="02040502050405020303" charset="0"/>
                <a:cs typeface="Georgia" panose="02040502050405020303" charset="0"/>
              </a:rPr>
              <a:t>Project Diamond.</a:t>
            </a:r>
            <a:endParaRPr lang="en-US" i="1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9" name="Picture 8" descr="ma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75" y="-1979930"/>
            <a:ext cx="5152390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Italic_IV25" panose="00000400000000000000" charset="0"/>
                <a:cs typeface="Italic_IV25" panose="00000400000000000000" charset="0"/>
              </a:rPr>
              <a:t>Konsep Sound Design</a:t>
            </a:r>
            <a:endParaRPr lang="en-US">
              <a:latin typeface="Italic_IV25" panose="00000400000000000000" charset="0"/>
              <a:cs typeface="Italic_IV25" panose="000004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Sound design dari gim ini akan menggunakan suara 16 bit dari era SNES/Super Famicom.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Elemen-elemen seperti efek suara dan musik akan memiliki pengaruh besar dari video game era tersebut seperti </a:t>
            </a:r>
            <a:r>
              <a:rPr lang="en-US" i="1">
                <a:latin typeface="Georgia" panose="02040502050405020303" charset="0"/>
                <a:cs typeface="Georgia" panose="02040502050405020303" charset="0"/>
                <a:hlinkClick r:id="rId1" tooltip="" action="ppaction://hlinkfile"/>
              </a:rPr>
              <a:t>Mega Man 2</a:t>
            </a:r>
            <a:r>
              <a:rPr lang="en-US" i="1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(Takashi Tateishi)</a:t>
            </a:r>
            <a:r>
              <a:rPr lang="en-US" i="1"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en-US" i="1">
                <a:latin typeface="Georgia" panose="02040502050405020303" charset="0"/>
                <a:cs typeface="Georgia" panose="02040502050405020303" charset="0"/>
                <a:hlinkClick r:id="rId2" tooltip="" action="ppaction://hlinkfile"/>
              </a:rPr>
              <a:t>Super Street Fighter 2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(Yoko Shimomura) dan </a:t>
            </a:r>
            <a:r>
              <a:rPr lang="en-US" i="1">
                <a:latin typeface="Georgia" panose="02040502050405020303" charset="0"/>
                <a:cs typeface="Georgia" panose="02040502050405020303" charset="0"/>
                <a:hlinkClick r:id="rId3" tooltip="" action="ppaction://hlinkfile"/>
              </a:rPr>
              <a:t>Shovel Knight</a:t>
            </a:r>
            <a:r>
              <a:rPr lang="en-US" i="1">
                <a:latin typeface="Georgia" panose="02040502050405020303" charset="0"/>
                <a:cs typeface="Georgia" panose="02040502050405020303" charset="0"/>
              </a:rPr>
              <a:t> (Jake Kaufman).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5" name="Picture 4" descr="m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275" y="-1979930"/>
            <a:ext cx="5152390" cy="5152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Presentation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Adobe Gothic Std B</vt:lpstr>
      <vt:lpstr>Kozuka Mincho Pr6N B</vt:lpstr>
      <vt:lpstr>Kozuka Gothic Pr6N EL</vt:lpstr>
      <vt:lpstr>Kozuka Mincho Pr6N EL</vt:lpstr>
      <vt:lpstr>Kozuka Mincho Pr6N R</vt:lpstr>
      <vt:lpstr>Microsoft YaHei UI Light</vt:lpstr>
      <vt:lpstr>Georgia</vt:lpstr>
      <vt:lpstr>Giddyup Std</vt:lpstr>
      <vt:lpstr>Gadugi</vt:lpstr>
      <vt:lpstr>GothicG</vt:lpstr>
      <vt:lpstr>GreekC_IV50</vt:lpstr>
      <vt:lpstr>High Tower Text</vt:lpstr>
      <vt:lpstr>Hobo Std</vt:lpstr>
      <vt:lpstr>HoloLens MDL2 Assets</vt:lpstr>
      <vt:lpstr>Imprint MT Shadow</vt:lpstr>
      <vt:lpstr>Impact</vt:lpstr>
      <vt:lpstr>ISOCP2_IV50</vt:lpstr>
      <vt:lpstr>ItalicC</vt:lpstr>
      <vt:lpstr>ItalicT</vt:lpstr>
      <vt:lpstr>Javanese Text</vt:lpstr>
      <vt:lpstr>Italic_IV50</vt:lpstr>
      <vt:lpstr>Italic</vt:lpstr>
      <vt:lpstr>Italic_IV25</vt:lpstr>
      <vt:lpstr>Office Theme</vt:lpstr>
      <vt:lpstr>Project Diamond</vt:lpstr>
      <vt:lpstr>Deskripsi Desain Game</vt:lpstr>
      <vt:lpstr>Service yang digunakan</vt:lpstr>
      <vt:lpstr>Konsep Tampilan Video Game</vt:lpstr>
      <vt:lpstr>Konsep Gaya Seni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Diamond</dc:title>
  <dc:creator>GT303-18</dc:creator>
  <cp:lastModifiedBy>GT303-18</cp:lastModifiedBy>
  <cp:revision>13</cp:revision>
  <dcterms:created xsi:type="dcterms:W3CDTF">2019-05-02T02:31:00Z</dcterms:created>
  <dcterms:modified xsi:type="dcterms:W3CDTF">2019-05-02T03:42:01Z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