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7C8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35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82C7-6C8E-35AC-A9F5-9A8FE94F3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5EEDD-E1CF-BC75-988A-40C57AC30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C177-685F-C578-1AA1-8BBB87F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F323-158F-4C3E-A3E6-035AD0AD6289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58614-CC26-ADAB-7765-23CB73DD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84C8A-3DD2-F4A3-3920-CD51F51D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4BD6-7B2E-4444-8A2F-317501167C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073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B966-BDA0-5684-AFEA-EDBF4B70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8E873-7E3F-4DA6-04F8-09C6CB738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A693D-909F-1B3C-402A-290B89E0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F323-158F-4C3E-A3E6-035AD0AD6289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C6A0-CC76-A1C7-5DDC-49B47057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E80B5-85FF-8B8D-4076-24E6166E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4BD6-7B2E-4444-8A2F-317501167C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607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54427-C613-6F43-4B17-228369D00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9EA94-8B1B-F3C2-9190-9950AD21B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8B8B1-91F3-E4EC-753B-5588A513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F323-158F-4C3E-A3E6-035AD0AD6289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929A3-65D7-2E77-C8EC-42E3E41A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5E987-6334-435F-AFBA-40263113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4BD6-7B2E-4444-8A2F-317501167C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02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01CD-2B55-DED1-580E-29D2B317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6BAF-9A9F-FE7C-CD0C-4D70B190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CA2EE-ADBA-43C2-B192-03F7D3D8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F323-158F-4C3E-A3E6-035AD0AD6289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5D5F4-319A-CB14-B1B5-B561A719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78A7B-D395-8E7D-6C46-9283A7C1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4BD6-7B2E-4444-8A2F-317501167C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321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2AEF-1A07-E657-80D5-BB633036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39C9C-6580-D735-3802-4D9E5ED2A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3D27A-721F-6870-38C2-3DFCFE1D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F323-158F-4C3E-A3E6-035AD0AD6289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2875-FF6D-B952-893E-F069259F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AC16C-2CE8-A499-D158-22D9C1B1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4BD6-7B2E-4444-8A2F-317501167C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345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BB11-44B2-0ECA-8B52-E1F111BA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74330-DB43-5D9E-CD17-06A5C2443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20555-FB09-FB77-96C9-084C903A5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76D8F-6EEA-923A-50B3-065CEEC9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F323-158F-4C3E-A3E6-035AD0AD6289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9BEA4-FECC-2C4E-6C1C-40CDF2A1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3808C-64F4-9D23-C7D0-4CE361E8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4BD6-7B2E-4444-8A2F-317501167C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383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4077-1D3A-0091-43AA-42516DE9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6DB12-F9D1-68B2-16EB-1E681E0BA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EF4B0-962A-39AD-E9CA-516EBC094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8C5F6-9AC0-8898-AAB5-9DACC589A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CA0B4-6B80-CC4A-916F-2681C64E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54148-13CA-EF92-18C3-0C9D25E9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F323-158F-4C3E-A3E6-035AD0AD6289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77F789-527A-C43B-8A32-E5E69797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3143A-56D5-3E44-A2F7-46CA625D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4BD6-7B2E-4444-8A2F-317501167C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328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33D-63B2-7946-49B8-8DD853A9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79228-572D-191A-7A5B-1FB2D22D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F323-158F-4C3E-A3E6-035AD0AD6289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E7EA6-25CF-FCD3-62CA-51197FE6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EEF0C-00CC-FBB3-07F3-5ACDA0E0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4BD6-7B2E-4444-8A2F-317501167C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643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77837-8071-FD07-7CFA-51CBFB77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F323-158F-4C3E-A3E6-035AD0AD6289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E86A7-C277-BD3D-8623-8D27009E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2DE17-9647-F96E-4D51-74CD3C6A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4BD6-7B2E-4444-8A2F-317501167C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011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C74C-6E1D-2DA5-D461-DA987AE6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C755-38E4-03BE-35BA-3FB8DCF41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D40AE-E637-4AD8-D1CF-043CE892B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0A077-2C3D-4BA3-683F-652BEBC6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F323-158F-4C3E-A3E6-035AD0AD6289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BDFA7-EF46-AE97-5EF6-B211EEC2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051F-D9CA-F1D2-0AE5-01D6F14E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4BD6-7B2E-4444-8A2F-317501167C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326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6304-50E7-4693-6317-4599DB35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9AC94-F624-C339-BD43-6B057B741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AB43F-2A75-4373-AAFF-BFB895DEF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4F767-093F-BED9-A933-EC3FD330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F323-158F-4C3E-A3E6-035AD0AD6289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3F642-3C82-D377-01EC-5A1BDB75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B429C-762C-473D-BD92-C918E736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4BD6-7B2E-4444-8A2F-317501167C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39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3C04B-2BC0-67CA-359C-D4D204F1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14D89-5CD5-23C3-EB5C-572712CD0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EF10E-C7E0-7838-3101-1BC5090A2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DF323-158F-4C3E-A3E6-035AD0AD6289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0D6A-13DD-6542-00D1-68E07FAA1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01D8-6F65-2493-9CF5-57361D73F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34BD6-7B2E-4444-8A2F-317501167C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528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6F28C-7279-D966-04D8-203F3969FEED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54429-E34D-039F-AE3B-A644B8C6B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587"/>
            <a:ext cx="9144000" cy="1090613"/>
          </a:xfrm>
        </p:spPr>
        <p:txBody>
          <a:bodyPr/>
          <a:lstStyle/>
          <a:p>
            <a:r>
              <a:rPr lang="en-US" dirty="0"/>
              <a:t>TGAS DATABASE ORDER BY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23D38-68B9-E9FC-4602-A60F82F0A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Naufal </a:t>
            </a:r>
            <a:r>
              <a:rPr lang="en-US" sz="4000" dirty="0" err="1"/>
              <a:t>Isytiyaqul</a:t>
            </a:r>
            <a:r>
              <a:rPr lang="en-US" sz="4000" dirty="0"/>
              <a:t> </a:t>
            </a:r>
            <a:r>
              <a:rPr lang="en-US" sz="4000" dirty="0" err="1"/>
              <a:t>Haq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C596-BDD7-95D1-9620-E7C7F17AE6F8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0DE49-81E9-5747-A42A-9EC86A446961}"/>
              </a:ext>
            </a:extLst>
          </p:cNvPr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005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D03378-4A66-C1EB-3D0D-1A7474106B57}"/>
              </a:ext>
            </a:extLst>
          </p:cNvPr>
          <p:cNvSpPr/>
          <p:nvPr/>
        </p:nvSpPr>
        <p:spPr>
          <a:xfrm rot="8701551">
            <a:off x="6341087" y="6283636"/>
            <a:ext cx="11252960" cy="24317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B55469-94D0-473F-481A-85A8439E0331}"/>
              </a:ext>
            </a:extLst>
          </p:cNvPr>
          <p:cNvSpPr/>
          <p:nvPr/>
        </p:nvSpPr>
        <p:spPr>
          <a:xfrm rot="8701551">
            <a:off x="5581416" y="4174426"/>
            <a:ext cx="10525168" cy="24317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31077-385C-8629-C81C-11FBC08AAAC7}"/>
              </a:ext>
            </a:extLst>
          </p:cNvPr>
          <p:cNvSpPr/>
          <p:nvPr/>
        </p:nvSpPr>
        <p:spPr>
          <a:xfrm rot="8701551">
            <a:off x="-3718144" y="-850759"/>
            <a:ext cx="10525168" cy="24317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5BBC9-8658-8922-BFD7-7B4FFC05AFA3}"/>
              </a:ext>
            </a:extLst>
          </p:cNvPr>
          <p:cNvSpPr/>
          <p:nvPr/>
        </p:nvSpPr>
        <p:spPr>
          <a:xfrm rot="8701551">
            <a:off x="-2412259" y="921851"/>
            <a:ext cx="11252960" cy="24317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FE578C-A255-B790-FB00-41E68AE85FB4}"/>
              </a:ext>
            </a:extLst>
          </p:cNvPr>
          <p:cNvSpPr/>
          <p:nvPr/>
        </p:nvSpPr>
        <p:spPr>
          <a:xfrm rot="8701551">
            <a:off x="-1220477" y="1935475"/>
            <a:ext cx="14361366" cy="24317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A44B4-2DBF-2AF5-61E1-1334EC45FCD6}"/>
              </a:ext>
            </a:extLst>
          </p:cNvPr>
          <p:cNvSpPr/>
          <p:nvPr/>
        </p:nvSpPr>
        <p:spPr>
          <a:xfrm rot="8701551">
            <a:off x="1044421" y="3579724"/>
            <a:ext cx="13256299" cy="24317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6B32456-AAFE-F3CD-60DA-CECD3A85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STRUKTUR TABLE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7F27E2-40F3-6683-DE1A-A09379262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0767"/>
            <a:ext cx="12192000" cy="324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D03378-4A66-C1EB-3D0D-1A7474106B57}"/>
              </a:ext>
            </a:extLst>
          </p:cNvPr>
          <p:cNvSpPr/>
          <p:nvPr/>
        </p:nvSpPr>
        <p:spPr>
          <a:xfrm rot="8701551">
            <a:off x="6341087" y="6283636"/>
            <a:ext cx="11252960" cy="24317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B55469-94D0-473F-481A-85A8439E0331}"/>
              </a:ext>
            </a:extLst>
          </p:cNvPr>
          <p:cNvSpPr/>
          <p:nvPr/>
        </p:nvSpPr>
        <p:spPr>
          <a:xfrm rot="8701551">
            <a:off x="5581416" y="4174426"/>
            <a:ext cx="10525168" cy="24317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31077-385C-8629-C81C-11FBC08AAAC7}"/>
              </a:ext>
            </a:extLst>
          </p:cNvPr>
          <p:cNvSpPr/>
          <p:nvPr/>
        </p:nvSpPr>
        <p:spPr>
          <a:xfrm rot="8701551">
            <a:off x="-3718144" y="-850759"/>
            <a:ext cx="10525168" cy="24317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5BBC9-8658-8922-BFD7-7B4FFC05AFA3}"/>
              </a:ext>
            </a:extLst>
          </p:cNvPr>
          <p:cNvSpPr/>
          <p:nvPr/>
        </p:nvSpPr>
        <p:spPr>
          <a:xfrm rot="8701551">
            <a:off x="-2412259" y="921851"/>
            <a:ext cx="11252960" cy="24317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FE578C-A255-B790-FB00-41E68AE85FB4}"/>
              </a:ext>
            </a:extLst>
          </p:cNvPr>
          <p:cNvSpPr/>
          <p:nvPr/>
        </p:nvSpPr>
        <p:spPr>
          <a:xfrm rot="8701551">
            <a:off x="-1220477" y="1935475"/>
            <a:ext cx="14361366" cy="24317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A44B4-2DBF-2AF5-61E1-1334EC45FCD6}"/>
              </a:ext>
            </a:extLst>
          </p:cNvPr>
          <p:cNvSpPr/>
          <p:nvPr/>
        </p:nvSpPr>
        <p:spPr>
          <a:xfrm rot="8701551">
            <a:off x="1044421" y="3579724"/>
            <a:ext cx="13256299" cy="24317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6B32456-AAFE-F3CD-60DA-CECD3A85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NAMA DATABASE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5A2A1-C4C2-107B-68F9-42C0DCE3B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20" y="1985516"/>
            <a:ext cx="10943759" cy="318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3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D03378-4A66-C1EB-3D0D-1A7474106B57}"/>
              </a:ext>
            </a:extLst>
          </p:cNvPr>
          <p:cNvSpPr/>
          <p:nvPr/>
        </p:nvSpPr>
        <p:spPr>
          <a:xfrm rot="8701551">
            <a:off x="6341087" y="6283636"/>
            <a:ext cx="11252960" cy="24317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B55469-94D0-473F-481A-85A8439E0331}"/>
              </a:ext>
            </a:extLst>
          </p:cNvPr>
          <p:cNvSpPr/>
          <p:nvPr/>
        </p:nvSpPr>
        <p:spPr>
          <a:xfrm rot="8701551">
            <a:off x="5581416" y="4174426"/>
            <a:ext cx="10525168" cy="24317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31077-385C-8629-C81C-11FBC08AAAC7}"/>
              </a:ext>
            </a:extLst>
          </p:cNvPr>
          <p:cNvSpPr/>
          <p:nvPr/>
        </p:nvSpPr>
        <p:spPr>
          <a:xfrm rot="8701551">
            <a:off x="-3718144" y="-850759"/>
            <a:ext cx="10525168" cy="24317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5BBC9-8658-8922-BFD7-7B4FFC05AFA3}"/>
              </a:ext>
            </a:extLst>
          </p:cNvPr>
          <p:cNvSpPr/>
          <p:nvPr/>
        </p:nvSpPr>
        <p:spPr>
          <a:xfrm rot="8701551">
            <a:off x="-2412259" y="921851"/>
            <a:ext cx="11252960" cy="24317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FE578C-A255-B790-FB00-41E68AE85FB4}"/>
              </a:ext>
            </a:extLst>
          </p:cNvPr>
          <p:cNvSpPr/>
          <p:nvPr/>
        </p:nvSpPr>
        <p:spPr>
          <a:xfrm rot="8701551">
            <a:off x="-1220477" y="1935475"/>
            <a:ext cx="14361366" cy="24317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A44B4-2DBF-2AF5-61E1-1334EC45FCD6}"/>
              </a:ext>
            </a:extLst>
          </p:cNvPr>
          <p:cNvSpPr/>
          <p:nvPr/>
        </p:nvSpPr>
        <p:spPr>
          <a:xfrm rot="8701551">
            <a:off x="1044421" y="3579724"/>
            <a:ext cx="13256299" cy="24317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6B32456-AAFE-F3CD-60DA-CECD3A85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Snytax</a:t>
            </a:r>
            <a:r>
              <a:rPr lang="en-US" dirty="0"/>
              <a:t> Table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0AF13-0461-993A-452D-5549053E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40" y="2137734"/>
            <a:ext cx="7456977" cy="234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9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D03378-4A66-C1EB-3D0D-1A7474106B57}"/>
              </a:ext>
            </a:extLst>
          </p:cNvPr>
          <p:cNvSpPr/>
          <p:nvPr/>
        </p:nvSpPr>
        <p:spPr>
          <a:xfrm rot="8701551">
            <a:off x="6341087" y="6283636"/>
            <a:ext cx="11252960" cy="24317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B55469-94D0-473F-481A-85A8439E0331}"/>
              </a:ext>
            </a:extLst>
          </p:cNvPr>
          <p:cNvSpPr/>
          <p:nvPr/>
        </p:nvSpPr>
        <p:spPr>
          <a:xfrm rot="8701551">
            <a:off x="5581416" y="4174426"/>
            <a:ext cx="10525168" cy="24317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31077-385C-8629-C81C-11FBC08AAAC7}"/>
              </a:ext>
            </a:extLst>
          </p:cNvPr>
          <p:cNvSpPr/>
          <p:nvPr/>
        </p:nvSpPr>
        <p:spPr>
          <a:xfrm rot="8701551">
            <a:off x="-3718144" y="-850759"/>
            <a:ext cx="10525168" cy="24317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5BBC9-8658-8922-BFD7-7B4FFC05AFA3}"/>
              </a:ext>
            </a:extLst>
          </p:cNvPr>
          <p:cNvSpPr/>
          <p:nvPr/>
        </p:nvSpPr>
        <p:spPr>
          <a:xfrm rot="8701551">
            <a:off x="-2412259" y="921851"/>
            <a:ext cx="11252960" cy="24317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FE578C-A255-B790-FB00-41E68AE85FB4}"/>
              </a:ext>
            </a:extLst>
          </p:cNvPr>
          <p:cNvSpPr/>
          <p:nvPr/>
        </p:nvSpPr>
        <p:spPr>
          <a:xfrm rot="8701551">
            <a:off x="-1220477" y="1935475"/>
            <a:ext cx="14361366" cy="24317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A44B4-2DBF-2AF5-61E1-1334EC45FCD6}"/>
              </a:ext>
            </a:extLst>
          </p:cNvPr>
          <p:cNvSpPr/>
          <p:nvPr/>
        </p:nvSpPr>
        <p:spPr>
          <a:xfrm rot="8701551">
            <a:off x="1044421" y="3579724"/>
            <a:ext cx="13256299" cy="24317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6B32456-AAFE-F3CD-60DA-CECD3A85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98EEB-4BF5-CE5C-C757-EBB96332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05" y="2015211"/>
            <a:ext cx="5371847" cy="36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5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TGAS DATABASE ORDER BY</vt:lpstr>
      <vt:lpstr>STRUKTUR TABLE</vt:lpstr>
      <vt:lpstr>NAMA DATABASE</vt:lpstr>
      <vt:lpstr>Snytax Table</vt:lpstr>
      <vt:lpstr>Hasil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TGAS DATABASE ORDER BY</dc:title>
  <dc:creator>PC 2</dc:creator>
  <cp:lastModifiedBy>PC 2</cp:lastModifiedBy>
  <cp:revision>1</cp:revision>
  <dcterms:created xsi:type="dcterms:W3CDTF">2022-10-19T02:03:40Z</dcterms:created>
  <dcterms:modified xsi:type="dcterms:W3CDTF">2022-10-19T02:43:38Z</dcterms:modified>
</cp:coreProperties>
</file>