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Montserrat"/>
      <p:bold r:id="rId18"/>
      <p:boldItalic r:id="rId19"/>
    </p:embeddedFont>
    <p:embeddedFont>
      <p:font typeface="Montserrat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TiGCtn42pBHDFcqa0u/As71g8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4368A6-828A-48F5-8DFF-2F421B225AE6}">
  <a:tblStyle styleId="{F04368A6-828A-48F5-8DFF-2F421B225AE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MontserratBlack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4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Relationship Id="rId4" Type="http://schemas.openxmlformats.org/officeDocument/2006/relationships/image" Target="../media/image29.png"/><Relationship Id="rId5" Type="http://schemas.openxmlformats.org/officeDocument/2006/relationships/image" Target="../media/image40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4.png"/><Relationship Id="rId4" Type="http://schemas.openxmlformats.org/officeDocument/2006/relationships/image" Target="../media/image36.png"/><Relationship Id="rId10" Type="http://schemas.openxmlformats.org/officeDocument/2006/relationships/image" Target="../media/image38.png"/><Relationship Id="rId9" Type="http://schemas.openxmlformats.org/officeDocument/2006/relationships/image" Target="../media/image34.png"/><Relationship Id="rId5" Type="http://schemas.openxmlformats.org/officeDocument/2006/relationships/image" Target="../media/image42.png"/><Relationship Id="rId6" Type="http://schemas.openxmlformats.org/officeDocument/2006/relationships/image" Target="../media/image41.png"/><Relationship Id="rId7" Type="http://schemas.openxmlformats.org/officeDocument/2006/relationships/image" Target="../media/image43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4.png"/><Relationship Id="rId4" Type="http://schemas.openxmlformats.org/officeDocument/2006/relationships/image" Target="../media/image7.png"/><Relationship Id="rId10" Type="http://schemas.openxmlformats.org/officeDocument/2006/relationships/image" Target="../media/image16.png"/><Relationship Id="rId9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20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Relationship Id="rId6" Type="http://schemas.openxmlformats.org/officeDocument/2006/relationships/image" Target="../media/image26.png"/><Relationship Id="rId7" Type="http://schemas.openxmlformats.org/officeDocument/2006/relationships/image" Target="../media/image6.png"/><Relationship Id="rId8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4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4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3974927" y="3919020"/>
            <a:ext cx="10991567" cy="2792507"/>
            <a:chOff x="0" y="-38100"/>
            <a:chExt cx="2406896" cy="611494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2406896" cy="573394"/>
            </a:xfrm>
            <a:custGeom>
              <a:rect b="b" l="l" r="r" t="t"/>
              <a:pathLst>
                <a:path extrusionOk="0" h="573394" w="2406896">
                  <a:moveTo>
                    <a:pt x="21131" y="0"/>
                  </a:moveTo>
                  <a:lnTo>
                    <a:pt x="2385765" y="0"/>
                  </a:lnTo>
                  <a:cubicBezTo>
                    <a:pt x="2397435" y="0"/>
                    <a:pt x="2406896" y="9460"/>
                    <a:pt x="2406896" y="21131"/>
                  </a:cubicBezTo>
                  <a:lnTo>
                    <a:pt x="2406896" y="552263"/>
                  </a:lnTo>
                  <a:cubicBezTo>
                    <a:pt x="2406896" y="557867"/>
                    <a:pt x="2404670" y="563242"/>
                    <a:pt x="2400707" y="567205"/>
                  </a:cubicBezTo>
                  <a:cubicBezTo>
                    <a:pt x="2396744" y="571167"/>
                    <a:pt x="2391369" y="573394"/>
                    <a:pt x="2385765" y="573394"/>
                  </a:cubicBezTo>
                  <a:lnTo>
                    <a:pt x="21131" y="573394"/>
                  </a:lnTo>
                  <a:cubicBezTo>
                    <a:pt x="9460" y="573394"/>
                    <a:pt x="0" y="563933"/>
                    <a:pt x="0" y="552263"/>
                  </a:cubicBezTo>
                  <a:lnTo>
                    <a:pt x="0" y="21131"/>
                  </a:lnTo>
                  <a:cubicBezTo>
                    <a:pt x="0" y="9460"/>
                    <a:pt x="9460" y="0"/>
                    <a:pt x="21131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38100"/>
              <a:ext cx="2406896" cy="611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3791627" y="3735720"/>
            <a:ext cx="10911570" cy="2712510"/>
            <a:chOff x="0" y="-38100"/>
            <a:chExt cx="2389378" cy="593976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2389378" cy="555876"/>
            </a:xfrm>
            <a:custGeom>
              <a:rect b="b" l="l" r="r" t="t"/>
              <a:pathLst>
                <a:path extrusionOk="0" h="555876" w="2389378">
                  <a:moveTo>
                    <a:pt x="21285" y="0"/>
                  </a:moveTo>
                  <a:lnTo>
                    <a:pt x="2368093" y="0"/>
                  </a:lnTo>
                  <a:cubicBezTo>
                    <a:pt x="2373738" y="0"/>
                    <a:pt x="2379152" y="2243"/>
                    <a:pt x="2383144" y="6234"/>
                  </a:cubicBezTo>
                  <a:cubicBezTo>
                    <a:pt x="2387136" y="10226"/>
                    <a:pt x="2389378" y="15640"/>
                    <a:pt x="2389378" y="21285"/>
                  </a:cubicBezTo>
                  <a:lnTo>
                    <a:pt x="2389378" y="534591"/>
                  </a:lnTo>
                  <a:cubicBezTo>
                    <a:pt x="2389378" y="546346"/>
                    <a:pt x="2379848" y="555876"/>
                    <a:pt x="2368093" y="555876"/>
                  </a:cubicBezTo>
                  <a:lnTo>
                    <a:pt x="21285" y="555876"/>
                  </a:lnTo>
                  <a:cubicBezTo>
                    <a:pt x="15640" y="555876"/>
                    <a:pt x="10226" y="553634"/>
                    <a:pt x="6234" y="549642"/>
                  </a:cubicBezTo>
                  <a:cubicBezTo>
                    <a:pt x="2243" y="545650"/>
                    <a:pt x="0" y="540236"/>
                    <a:pt x="0" y="534591"/>
                  </a:cubicBezTo>
                  <a:lnTo>
                    <a:pt x="0" y="21285"/>
                  </a:lnTo>
                  <a:cubicBezTo>
                    <a:pt x="0" y="15640"/>
                    <a:pt x="2243" y="10226"/>
                    <a:pt x="6234" y="6234"/>
                  </a:cubicBezTo>
                  <a:cubicBezTo>
                    <a:pt x="10226" y="2243"/>
                    <a:pt x="15640" y="0"/>
                    <a:pt x="21285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2389378" cy="593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 rot="-325991">
            <a:off x="3048852" y="2767319"/>
            <a:ext cx="4875907" cy="1471889"/>
            <a:chOff x="0" y="-38100"/>
            <a:chExt cx="1057270" cy="319158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1057270" cy="281058"/>
            </a:xfrm>
            <a:custGeom>
              <a:rect b="b" l="l" r="r" t="t"/>
              <a:pathLst>
                <a:path extrusionOk="0" h="281058" w="1057270">
                  <a:moveTo>
                    <a:pt x="80977" y="0"/>
                  </a:moveTo>
                  <a:lnTo>
                    <a:pt x="976293" y="0"/>
                  </a:lnTo>
                  <a:cubicBezTo>
                    <a:pt x="1021015" y="0"/>
                    <a:pt x="1057270" y="36255"/>
                    <a:pt x="1057270" y="80977"/>
                  </a:cubicBezTo>
                  <a:lnTo>
                    <a:pt x="1057270" y="200081"/>
                  </a:lnTo>
                  <a:cubicBezTo>
                    <a:pt x="1057270" y="244803"/>
                    <a:pt x="1021015" y="281058"/>
                    <a:pt x="976293" y="281058"/>
                  </a:cubicBezTo>
                  <a:lnTo>
                    <a:pt x="80977" y="281058"/>
                  </a:lnTo>
                  <a:cubicBezTo>
                    <a:pt x="36255" y="281058"/>
                    <a:pt x="0" y="244803"/>
                    <a:pt x="0" y="200081"/>
                  </a:cubicBezTo>
                  <a:lnTo>
                    <a:pt x="0" y="80977"/>
                  </a:lnTo>
                  <a:cubicBezTo>
                    <a:pt x="0" y="36255"/>
                    <a:pt x="36255" y="0"/>
                    <a:pt x="80977" y="0"/>
                  </a:cubicBezTo>
                  <a:close/>
                </a:path>
              </a:pathLst>
            </a:custGeom>
            <a:solidFill>
              <a:srgbClr val="47109D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0" y="-38100"/>
              <a:ext cx="1057270" cy="31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 rot="-325991">
            <a:off x="3023059" y="2625269"/>
            <a:ext cx="4875907" cy="1380839"/>
            <a:chOff x="0" y="-38100"/>
            <a:chExt cx="1057270" cy="299415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1057270" cy="261315"/>
            </a:xfrm>
            <a:custGeom>
              <a:rect b="b" l="l" r="r" t="t"/>
              <a:pathLst>
                <a:path extrusionOk="0" h="261315" w="1057270">
                  <a:moveTo>
                    <a:pt x="81176" y="0"/>
                  </a:moveTo>
                  <a:lnTo>
                    <a:pt x="976094" y="0"/>
                  </a:lnTo>
                  <a:cubicBezTo>
                    <a:pt x="1020926" y="0"/>
                    <a:pt x="1057270" y="36344"/>
                    <a:pt x="1057270" y="81176"/>
                  </a:cubicBezTo>
                  <a:lnTo>
                    <a:pt x="1057270" y="180139"/>
                  </a:lnTo>
                  <a:cubicBezTo>
                    <a:pt x="1057270" y="201669"/>
                    <a:pt x="1048717" y="222316"/>
                    <a:pt x="1033494" y="237539"/>
                  </a:cubicBezTo>
                  <a:cubicBezTo>
                    <a:pt x="1018271" y="252763"/>
                    <a:pt x="997623" y="261315"/>
                    <a:pt x="976094" y="261315"/>
                  </a:cubicBezTo>
                  <a:lnTo>
                    <a:pt x="81176" y="261315"/>
                  </a:lnTo>
                  <a:cubicBezTo>
                    <a:pt x="36344" y="261315"/>
                    <a:pt x="0" y="224972"/>
                    <a:pt x="0" y="180139"/>
                  </a:cubicBezTo>
                  <a:lnTo>
                    <a:pt x="0" y="81176"/>
                  </a:lnTo>
                  <a:cubicBezTo>
                    <a:pt x="0" y="36344"/>
                    <a:pt x="36344" y="0"/>
                    <a:pt x="81176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0" y="-38100"/>
              <a:ext cx="1057270" cy="299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14712722" y="2905856"/>
            <a:ext cx="2482655" cy="4916149"/>
          </a:xfrm>
          <a:custGeom>
            <a:rect b="b" l="l" r="r" t="t"/>
            <a:pathLst>
              <a:path extrusionOk="0" h="4916149" w="2482655">
                <a:moveTo>
                  <a:pt x="0" y="0"/>
                </a:moveTo>
                <a:lnTo>
                  <a:pt x="2482655" y="0"/>
                </a:lnTo>
                <a:lnTo>
                  <a:pt x="2482655" y="4916149"/>
                </a:lnTo>
                <a:lnTo>
                  <a:pt x="0" y="49161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8" name="Google Shape;98;p1"/>
          <p:cNvGrpSpPr/>
          <p:nvPr/>
        </p:nvGrpSpPr>
        <p:grpSpPr>
          <a:xfrm rot="159101">
            <a:off x="9586944" y="6209359"/>
            <a:ext cx="5847486" cy="1471889"/>
            <a:chOff x="0" y="-38100"/>
            <a:chExt cx="1267943" cy="319158"/>
          </a:xfrm>
        </p:grpSpPr>
        <p:sp>
          <p:nvSpPr>
            <p:cNvPr id="99" name="Google Shape;99;p1"/>
            <p:cNvSpPr/>
            <p:nvPr/>
          </p:nvSpPr>
          <p:spPr>
            <a:xfrm>
              <a:off x="0" y="0"/>
              <a:ext cx="1267943" cy="281058"/>
            </a:xfrm>
            <a:custGeom>
              <a:rect b="b" l="l" r="r" t="t"/>
              <a:pathLst>
                <a:path extrusionOk="0" h="281058" w="1267943">
                  <a:moveTo>
                    <a:pt x="67523" y="0"/>
                  </a:moveTo>
                  <a:lnTo>
                    <a:pt x="1200420" y="0"/>
                  </a:lnTo>
                  <a:cubicBezTo>
                    <a:pt x="1218328" y="0"/>
                    <a:pt x="1235503" y="7114"/>
                    <a:pt x="1248166" y="19777"/>
                  </a:cubicBezTo>
                  <a:cubicBezTo>
                    <a:pt x="1260829" y="32440"/>
                    <a:pt x="1267943" y="49615"/>
                    <a:pt x="1267943" y="67523"/>
                  </a:cubicBezTo>
                  <a:lnTo>
                    <a:pt x="1267943" y="213535"/>
                  </a:lnTo>
                  <a:cubicBezTo>
                    <a:pt x="1267943" y="250827"/>
                    <a:pt x="1237712" y="281058"/>
                    <a:pt x="1200420" y="281058"/>
                  </a:cubicBezTo>
                  <a:lnTo>
                    <a:pt x="67523" y="281058"/>
                  </a:lnTo>
                  <a:cubicBezTo>
                    <a:pt x="49615" y="281058"/>
                    <a:pt x="32440" y="273944"/>
                    <a:pt x="19777" y="261281"/>
                  </a:cubicBezTo>
                  <a:cubicBezTo>
                    <a:pt x="7114" y="248618"/>
                    <a:pt x="0" y="231443"/>
                    <a:pt x="0" y="213535"/>
                  </a:cubicBezTo>
                  <a:lnTo>
                    <a:pt x="0" y="67523"/>
                  </a:lnTo>
                  <a:cubicBezTo>
                    <a:pt x="0" y="30231"/>
                    <a:pt x="30231" y="0"/>
                    <a:pt x="67523" y="0"/>
                  </a:cubicBezTo>
                  <a:close/>
                </a:path>
              </a:pathLst>
            </a:custGeom>
            <a:solidFill>
              <a:srgbClr val="008968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0" y="-38100"/>
              <a:ext cx="1267943" cy="3191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 rot="159101">
            <a:off x="9582087" y="6065593"/>
            <a:ext cx="5865828" cy="1380839"/>
            <a:chOff x="0" y="-38100"/>
            <a:chExt cx="1271920" cy="299415"/>
          </a:xfrm>
        </p:grpSpPr>
        <p:sp>
          <p:nvSpPr>
            <p:cNvPr id="102" name="Google Shape;102;p1"/>
            <p:cNvSpPr/>
            <p:nvPr/>
          </p:nvSpPr>
          <p:spPr>
            <a:xfrm>
              <a:off x="0" y="0"/>
              <a:ext cx="1271920" cy="261315"/>
            </a:xfrm>
            <a:custGeom>
              <a:rect b="b" l="l" r="r" t="t"/>
              <a:pathLst>
                <a:path extrusionOk="0" h="261315" w="1271920">
                  <a:moveTo>
                    <a:pt x="67312" y="0"/>
                  </a:moveTo>
                  <a:lnTo>
                    <a:pt x="1204608" y="0"/>
                  </a:lnTo>
                  <a:cubicBezTo>
                    <a:pt x="1241783" y="0"/>
                    <a:pt x="1271920" y="30136"/>
                    <a:pt x="1271920" y="67312"/>
                  </a:cubicBezTo>
                  <a:lnTo>
                    <a:pt x="1271920" y="194004"/>
                  </a:lnTo>
                  <a:cubicBezTo>
                    <a:pt x="1271920" y="211856"/>
                    <a:pt x="1264828" y="228977"/>
                    <a:pt x="1252205" y="241600"/>
                  </a:cubicBezTo>
                  <a:cubicBezTo>
                    <a:pt x="1239581" y="254223"/>
                    <a:pt x="1222460" y="261315"/>
                    <a:pt x="1204608" y="261315"/>
                  </a:cubicBezTo>
                  <a:lnTo>
                    <a:pt x="67312" y="261315"/>
                  </a:lnTo>
                  <a:cubicBezTo>
                    <a:pt x="30136" y="261315"/>
                    <a:pt x="0" y="231179"/>
                    <a:pt x="0" y="194004"/>
                  </a:cubicBezTo>
                  <a:lnTo>
                    <a:pt x="0" y="67312"/>
                  </a:lnTo>
                  <a:cubicBezTo>
                    <a:pt x="0" y="30136"/>
                    <a:pt x="30136" y="0"/>
                    <a:pt x="67312" y="0"/>
                  </a:cubicBezTo>
                  <a:close/>
                </a:path>
              </a:pathLst>
            </a:custGeom>
            <a:solidFill>
              <a:srgbClr val="82F694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0" y="-38100"/>
              <a:ext cx="1271920" cy="299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"/>
          <p:cNvSpPr/>
          <p:nvPr/>
        </p:nvSpPr>
        <p:spPr>
          <a:xfrm rot="-2555397">
            <a:off x="1777640" y="1927282"/>
            <a:ext cx="1853137" cy="1176742"/>
          </a:xfrm>
          <a:custGeom>
            <a:rect b="b" l="l" r="r" t="t"/>
            <a:pathLst>
              <a:path extrusionOk="0" h="1176742" w="1853137">
                <a:moveTo>
                  <a:pt x="0" y="0"/>
                </a:moveTo>
                <a:lnTo>
                  <a:pt x="1853138" y="0"/>
                </a:lnTo>
                <a:lnTo>
                  <a:pt x="1853138" y="1176742"/>
                </a:lnTo>
                <a:lnTo>
                  <a:pt x="0" y="11767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"/>
          <p:cNvSpPr/>
          <p:nvPr/>
        </p:nvSpPr>
        <p:spPr>
          <a:xfrm>
            <a:off x="12053937" y="2454451"/>
            <a:ext cx="1380972" cy="902811"/>
          </a:xfrm>
          <a:custGeom>
            <a:rect b="b" l="l" r="r" t="t"/>
            <a:pathLst>
              <a:path extrusionOk="0" h="902811" w="1380972">
                <a:moveTo>
                  <a:pt x="0" y="0"/>
                </a:moveTo>
                <a:lnTo>
                  <a:pt x="1380972" y="0"/>
                </a:lnTo>
                <a:lnTo>
                  <a:pt x="1380972" y="902810"/>
                </a:lnTo>
                <a:lnTo>
                  <a:pt x="0" y="902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"/>
          <p:cNvSpPr/>
          <p:nvPr/>
        </p:nvSpPr>
        <p:spPr>
          <a:xfrm>
            <a:off x="2588403" y="6564730"/>
            <a:ext cx="1203224" cy="1264887"/>
          </a:xfrm>
          <a:custGeom>
            <a:rect b="b" l="l" r="r" t="t"/>
            <a:pathLst>
              <a:path extrusionOk="0" h="1264887" w="1203224">
                <a:moveTo>
                  <a:pt x="0" y="0"/>
                </a:moveTo>
                <a:lnTo>
                  <a:pt x="1203224" y="0"/>
                </a:lnTo>
                <a:lnTo>
                  <a:pt x="1203224" y="1264887"/>
                </a:lnTo>
                <a:lnTo>
                  <a:pt x="0" y="12648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1"/>
          <p:cNvSpPr/>
          <p:nvPr/>
        </p:nvSpPr>
        <p:spPr>
          <a:xfrm rot="244333">
            <a:off x="11712871" y="8050180"/>
            <a:ext cx="2063103" cy="573918"/>
          </a:xfrm>
          <a:custGeom>
            <a:rect b="b" l="l" r="r" t="t"/>
            <a:pathLst>
              <a:path extrusionOk="0" h="573918" w="2063103">
                <a:moveTo>
                  <a:pt x="0" y="0"/>
                </a:moveTo>
                <a:lnTo>
                  <a:pt x="2063103" y="0"/>
                </a:lnTo>
                <a:lnTo>
                  <a:pt x="2063103" y="573917"/>
                </a:lnTo>
                <a:lnTo>
                  <a:pt x="0" y="573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"/>
          <p:cNvSpPr txBox="1"/>
          <p:nvPr/>
        </p:nvSpPr>
        <p:spPr>
          <a:xfrm>
            <a:off x="4008973" y="4277003"/>
            <a:ext cx="10476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IMPLEMENTASI TECHNIQUE FOR ORDERS PREFERENCE BY SIMILARITY TO IDEAL SOLUTION (TOPSIS) DALAM MEMILIH MOBIL LISTRIK </a:t>
            </a:r>
            <a:endParaRPr sz="200"/>
          </a:p>
        </p:txBody>
      </p:sp>
      <p:sp>
        <p:nvSpPr>
          <p:cNvPr id="109" name="Google Shape;109;p1"/>
          <p:cNvSpPr txBox="1"/>
          <p:nvPr/>
        </p:nvSpPr>
        <p:spPr>
          <a:xfrm rot="-353709">
            <a:off x="3011539" y="3105965"/>
            <a:ext cx="4910598" cy="537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DEA REIGINA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 rot="126457">
            <a:off x="9683761" y="6546292"/>
            <a:ext cx="5656345" cy="537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NAUFAL RAFID M.F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sp>
        <p:nvSpPr>
          <p:cNvPr id="372" name="Google Shape;372;p10"/>
          <p:cNvSpPr/>
          <p:nvPr/>
        </p:nvSpPr>
        <p:spPr>
          <a:xfrm>
            <a:off x="430626" y="2187568"/>
            <a:ext cx="1431752" cy="1431752"/>
          </a:xfrm>
          <a:custGeom>
            <a:rect b="b" l="l" r="r" t="t"/>
            <a:pathLst>
              <a:path extrusionOk="0" h="1431752" w="1431752">
                <a:moveTo>
                  <a:pt x="0" y="0"/>
                </a:moveTo>
                <a:lnTo>
                  <a:pt x="1431752" y="0"/>
                </a:lnTo>
                <a:lnTo>
                  <a:pt x="1431752" y="1431752"/>
                </a:lnTo>
                <a:lnTo>
                  <a:pt x="0" y="14317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3" name="Google Shape;373;p10"/>
          <p:cNvSpPr/>
          <p:nvPr/>
        </p:nvSpPr>
        <p:spPr>
          <a:xfrm>
            <a:off x="16524255" y="8329141"/>
            <a:ext cx="1431752" cy="1431752"/>
          </a:xfrm>
          <a:custGeom>
            <a:rect b="b" l="l" r="r" t="t"/>
            <a:pathLst>
              <a:path extrusionOk="0" h="1431752" w="1431752">
                <a:moveTo>
                  <a:pt x="0" y="0"/>
                </a:moveTo>
                <a:lnTo>
                  <a:pt x="1431752" y="0"/>
                </a:lnTo>
                <a:lnTo>
                  <a:pt x="1431752" y="1431752"/>
                </a:lnTo>
                <a:lnTo>
                  <a:pt x="0" y="14317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74" name="Google Shape;374;p10"/>
          <p:cNvGrpSpPr/>
          <p:nvPr/>
        </p:nvGrpSpPr>
        <p:grpSpPr>
          <a:xfrm>
            <a:off x="1028700" y="2758783"/>
            <a:ext cx="16230600" cy="6499517"/>
            <a:chOff x="0" y="-192881"/>
            <a:chExt cx="21640800" cy="8666023"/>
          </a:xfrm>
        </p:grpSpPr>
        <p:grpSp>
          <p:nvGrpSpPr>
            <p:cNvPr id="375" name="Google Shape;375;p10"/>
            <p:cNvGrpSpPr/>
            <p:nvPr/>
          </p:nvGrpSpPr>
          <p:grpSpPr>
            <a:xfrm>
              <a:off x="0" y="-192881"/>
              <a:ext cx="21640800" cy="8666023"/>
              <a:chOff x="0" y="-38100"/>
              <a:chExt cx="4274726" cy="1711807"/>
            </a:xfrm>
          </p:grpSpPr>
          <p:sp>
            <p:nvSpPr>
              <p:cNvPr id="376" name="Google Shape;376;p10"/>
              <p:cNvSpPr/>
              <p:nvPr/>
            </p:nvSpPr>
            <p:spPr>
              <a:xfrm>
                <a:off x="0" y="0"/>
                <a:ext cx="4274726" cy="1673707"/>
              </a:xfrm>
              <a:custGeom>
                <a:rect b="b" l="l" r="r" t="t"/>
                <a:pathLst>
                  <a:path extrusionOk="0" h="1673707" w="4274726">
                    <a:moveTo>
                      <a:pt x="14310" y="0"/>
                    </a:moveTo>
                    <a:lnTo>
                      <a:pt x="4260416" y="0"/>
                    </a:lnTo>
                    <a:cubicBezTo>
                      <a:pt x="4264211" y="0"/>
                      <a:pt x="4267851" y="1508"/>
                      <a:pt x="4270535" y="4191"/>
                    </a:cubicBezTo>
                    <a:cubicBezTo>
                      <a:pt x="4273218" y="6875"/>
                      <a:pt x="4274726" y="10515"/>
                      <a:pt x="4274726" y="14310"/>
                    </a:cubicBezTo>
                    <a:lnTo>
                      <a:pt x="4274726" y="1659397"/>
                    </a:lnTo>
                    <a:cubicBezTo>
                      <a:pt x="4274726" y="1663192"/>
                      <a:pt x="4273218" y="1666832"/>
                      <a:pt x="4270535" y="1669516"/>
                    </a:cubicBezTo>
                    <a:cubicBezTo>
                      <a:pt x="4267851" y="1672199"/>
                      <a:pt x="4264211" y="1673707"/>
                      <a:pt x="4260416" y="1673707"/>
                    </a:cubicBezTo>
                    <a:lnTo>
                      <a:pt x="14310" y="1673707"/>
                    </a:lnTo>
                    <a:cubicBezTo>
                      <a:pt x="10515" y="1673707"/>
                      <a:pt x="6875" y="1672199"/>
                      <a:pt x="4191" y="1669516"/>
                    </a:cubicBezTo>
                    <a:cubicBezTo>
                      <a:pt x="1508" y="1666832"/>
                      <a:pt x="0" y="1663192"/>
                      <a:pt x="0" y="1659397"/>
                    </a:cubicBezTo>
                    <a:lnTo>
                      <a:pt x="0" y="14310"/>
                    </a:lnTo>
                    <a:cubicBezTo>
                      <a:pt x="0" y="10515"/>
                      <a:pt x="1508" y="6875"/>
                      <a:pt x="4191" y="4191"/>
                    </a:cubicBezTo>
                    <a:cubicBezTo>
                      <a:pt x="6875" y="1508"/>
                      <a:pt x="10515" y="0"/>
                      <a:pt x="14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 cmpd="sng" w="66675">
                <a:solidFill>
                  <a:srgbClr val="FED3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0"/>
              <p:cNvSpPr txBox="1"/>
              <p:nvPr/>
            </p:nvSpPr>
            <p:spPr>
              <a:xfrm>
                <a:off x="0" y="-38100"/>
                <a:ext cx="4274726" cy="1711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8" name="Google Shape;378;p10"/>
            <p:cNvSpPr/>
            <p:nvPr/>
          </p:nvSpPr>
          <p:spPr>
            <a:xfrm>
              <a:off x="161286" y="243542"/>
              <a:ext cx="5486400" cy="5486400"/>
            </a:xfrm>
            <a:custGeom>
              <a:rect b="b" l="l" r="r" t="t"/>
              <a:pathLst>
                <a:path extrusionOk="0"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 amt="18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9" name="Google Shape;379;p10"/>
            <p:cNvSpPr/>
            <p:nvPr/>
          </p:nvSpPr>
          <p:spPr>
            <a:xfrm>
              <a:off x="5647686" y="227990"/>
              <a:ext cx="8275780" cy="8017162"/>
            </a:xfrm>
            <a:custGeom>
              <a:rect b="b" l="l" r="r" t="t"/>
              <a:pathLst>
                <a:path extrusionOk="0" h="8017162" w="8275780">
                  <a:moveTo>
                    <a:pt x="0" y="0"/>
                  </a:moveTo>
                  <a:lnTo>
                    <a:pt x="8275780" y="0"/>
                  </a:lnTo>
                  <a:lnTo>
                    <a:pt x="8275780" y="8017162"/>
                  </a:lnTo>
                  <a:lnTo>
                    <a:pt x="0" y="801716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80" name="Google Shape;380;p10"/>
            <p:cNvSpPr/>
            <p:nvPr/>
          </p:nvSpPr>
          <p:spPr>
            <a:xfrm>
              <a:off x="161286" y="2758752"/>
              <a:ext cx="5486400" cy="5486400"/>
            </a:xfrm>
            <a:custGeom>
              <a:rect b="b" l="l" r="r" t="t"/>
              <a:pathLst>
                <a:path extrusionOk="0"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 amt="18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81" name="Google Shape;381;p10"/>
            <p:cNvSpPr/>
            <p:nvPr/>
          </p:nvSpPr>
          <p:spPr>
            <a:xfrm>
              <a:off x="13101198" y="227990"/>
              <a:ext cx="8275780" cy="8017162"/>
            </a:xfrm>
            <a:custGeom>
              <a:rect b="b" l="l" r="r" t="t"/>
              <a:pathLst>
                <a:path extrusionOk="0" h="8017162" w="8275780">
                  <a:moveTo>
                    <a:pt x="0" y="0"/>
                  </a:moveTo>
                  <a:lnTo>
                    <a:pt x="8275780" y="0"/>
                  </a:lnTo>
                  <a:lnTo>
                    <a:pt x="8275780" y="8017162"/>
                  </a:lnTo>
                  <a:lnTo>
                    <a:pt x="0" y="801716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 amt="10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aphicFrame>
        <p:nvGraphicFramePr>
          <p:cNvPr id="382" name="Google Shape;382;p10"/>
          <p:cNvGraphicFramePr/>
          <p:nvPr/>
        </p:nvGraphicFramePr>
        <p:xfrm>
          <a:off x="1862378" y="46330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{F04368A6-828A-48F5-8DFF-2F421B225AE6}</a:tableStyleId>
              </a:tblPr>
              <a:tblGrid>
                <a:gridCol w="2080475"/>
                <a:gridCol w="2080475"/>
                <a:gridCol w="2080475"/>
                <a:gridCol w="2080475"/>
                <a:gridCol w="2080475"/>
                <a:gridCol w="2080475"/>
                <a:gridCol w="2080475"/>
              </a:tblGrid>
              <a:tr h="6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Alternatif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Harga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Jarak Tempuh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Fitur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Waktu Isi Daya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Kecepatan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Pajak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Kriteria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A+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2,988071523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2,519763153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1,5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3,054236109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2,390457219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1,348399725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A-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1,195228609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1,007905261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0,6108472218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0,9561828875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0,269679945</a:t>
                      </a:r>
                      <a:endParaRPr sz="1100" u="none" cap="none" strike="noStrike"/>
                    </a:p>
                  </a:txBody>
                  <a:tcPr marT="133350" marB="133350" marR="133350" marL="13335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47E"/>
                    </a:solidFill>
                  </a:tcPr>
                </a:tc>
              </a:tr>
            </a:tbl>
          </a:graphicData>
        </a:graphic>
      </p:graphicFrame>
      <p:grpSp>
        <p:nvGrpSpPr>
          <p:cNvPr id="383" name="Google Shape;383;p10"/>
          <p:cNvGrpSpPr/>
          <p:nvPr/>
        </p:nvGrpSpPr>
        <p:grpSpPr>
          <a:xfrm>
            <a:off x="1047869" y="1077314"/>
            <a:ext cx="16192261" cy="737791"/>
            <a:chOff x="0" y="64819"/>
            <a:chExt cx="21589682" cy="983721"/>
          </a:xfrm>
        </p:grpSpPr>
        <p:sp>
          <p:nvSpPr>
            <p:cNvPr id="384" name="Google Shape;384;p10"/>
            <p:cNvSpPr/>
            <p:nvPr/>
          </p:nvSpPr>
          <p:spPr>
            <a:xfrm>
              <a:off x="19268217" y="64819"/>
              <a:ext cx="2321465" cy="983721"/>
            </a:xfrm>
            <a:custGeom>
              <a:rect b="b" l="l" r="r" t="t"/>
              <a:pathLst>
                <a:path extrusionOk="0" h="983721" w="2321465">
                  <a:moveTo>
                    <a:pt x="0" y="0"/>
                  </a:moveTo>
                  <a:lnTo>
                    <a:pt x="2321465" y="0"/>
                  </a:lnTo>
                  <a:lnTo>
                    <a:pt x="2321465" y="983721"/>
                  </a:lnTo>
                  <a:lnTo>
                    <a:pt x="0" y="9837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85" name="Google Shape;385;p10"/>
            <p:cNvSpPr txBox="1"/>
            <p:nvPr/>
          </p:nvSpPr>
          <p:spPr>
            <a:xfrm>
              <a:off x="0" y="74933"/>
              <a:ext cx="20428800" cy="84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SOLUSI IDEAL POSITIF DAN SOLUSI IDEAL NEGATIF</a:t>
              </a:r>
              <a:endParaRPr sz="1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391" name="Google Shape;391;p11"/>
          <p:cNvGrpSpPr/>
          <p:nvPr/>
        </p:nvGrpSpPr>
        <p:grpSpPr>
          <a:xfrm>
            <a:off x="1860065" y="7777991"/>
            <a:ext cx="15399235" cy="1310052"/>
            <a:chOff x="0" y="-38100"/>
            <a:chExt cx="4055766" cy="345034"/>
          </a:xfrm>
        </p:grpSpPr>
        <p:sp>
          <p:nvSpPr>
            <p:cNvPr id="392" name="Google Shape;392;p11"/>
            <p:cNvSpPr/>
            <p:nvPr/>
          </p:nvSpPr>
          <p:spPr>
            <a:xfrm>
              <a:off x="0" y="0"/>
              <a:ext cx="4055766" cy="306934"/>
            </a:xfrm>
            <a:custGeom>
              <a:rect b="b" l="l" r="r" t="t"/>
              <a:pathLst>
                <a:path extrusionOk="0" h="306934" w="4055766">
                  <a:moveTo>
                    <a:pt x="15082" y="0"/>
                  </a:moveTo>
                  <a:lnTo>
                    <a:pt x="4040683" y="0"/>
                  </a:lnTo>
                  <a:cubicBezTo>
                    <a:pt x="4044683" y="0"/>
                    <a:pt x="4048520" y="1589"/>
                    <a:pt x="4051348" y="4418"/>
                  </a:cubicBezTo>
                  <a:cubicBezTo>
                    <a:pt x="4054177" y="7246"/>
                    <a:pt x="4055766" y="11082"/>
                    <a:pt x="4055766" y="15082"/>
                  </a:cubicBezTo>
                  <a:lnTo>
                    <a:pt x="4055766" y="291852"/>
                  </a:lnTo>
                  <a:cubicBezTo>
                    <a:pt x="4055766" y="300182"/>
                    <a:pt x="4049013" y="306934"/>
                    <a:pt x="4040683" y="306934"/>
                  </a:cubicBezTo>
                  <a:lnTo>
                    <a:pt x="15082" y="306934"/>
                  </a:lnTo>
                  <a:cubicBezTo>
                    <a:pt x="6753" y="306934"/>
                    <a:pt x="0" y="300182"/>
                    <a:pt x="0" y="291852"/>
                  </a:cubicBezTo>
                  <a:lnTo>
                    <a:pt x="0" y="15082"/>
                  </a:lnTo>
                  <a:cubicBezTo>
                    <a:pt x="0" y="6753"/>
                    <a:pt x="6753" y="0"/>
                    <a:pt x="15082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 txBox="1"/>
            <p:nvPr/>
          </p:nvSpPr>
          <p:spPr>
            <a:xfrm>
              <a:off x="0" y="-38100"/>
              <a:ext cx="4055766" cy="345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94" name="Google Shape;394;p11"/>
          <p:cNvGraphicFramePr/>
          <p:nvPr/>
        </p:nvGraphicFramePr>
        <p:xfrm>
          <a:off x="1860065" y="25315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{F04368A6-828A-48F5-8DFF-2F421B225AE6}</a:tableStyleId>
              </a:tblPr>
              <a:tblGrid>
                <a:gridCol w="2559975"/>
                <a:gridCol w="2559975"/>
                <a:gridCol w="2559975"/>
                <a:gridCol w="2559975"/>
                <a:gridCol w="4768425"/>
              </a:tblGrid>
              <a:tr h="4005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Alternatif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S+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RC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Rank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575">
                <a:tc vMerge="1"/>
                <a:tc vMerge="1"/>
                <a:tc vMerge="1"/>
                <a:tc vMerge="1"/>
                <a:tc vMerge="1"/>
              </a:tr>
              <a:tr h="80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A1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1,29395308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3,09540306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0,7052066319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A2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2,781390126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4,336186778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0,609222329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A3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4,088104746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4,043385222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0,4972502257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A4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4,378698405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2,489054932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0,362426373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A5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2,115752807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2,088209465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0,4967241211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29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/>
                    </a:p>
                  </a:txBody>
                  <a:tcPr marT="114300" marB="114300" marR="114300" marL="1143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5" name="Google Shape;395;p11"/>
          <p:cNvSpPr/>
          <p:nvPr/>
        </p:nvSpPr>
        <p:spPr>
          <a:xfrm>
            <a:off x="-325047" y="-213864"/>
            <a:ext cx="5369968" cy="2745396"/>
          </a:xfrm>
          <a:custGeom>
            <a:rect b="b" l="l" r="r" t="t"/>
            <a:pathLst>
              <a:path extrusionOk="0" h="2745396" w="5369968">
                <a:moveTo>
                  <a:pt x="0" y="0"/>
                </a:moveTo>
                <a:lnTo>
                  <a:pt x="5369968" y="0"/>
                </a:lnTo>
                <a:lnTo>
                  <a:pt x="5369968" y="2745396"/>
                </a:lnTo>
                <a:lnTo>
                  <a:pt x="0" y="27453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6" name="Google Shape;396;p11"/>
          <p:cNvSpPr/>
          <p:nvPr/>
        </p:nvSpPr>
        <p:spPr>
          <a:xfrm>
            <a:off x="15651159" y="6570248"/>
            <a:ext cx="3643468" cy="4114800"/>
          </a:xfrm>
          <a:custGeom>
            <a:rect b="b" l="l" r="r" t="t"/>
            <a:pathLst>
              <a:path extrusionOk="0" h="4114800" w="3643468">
                <a:moveTo>
                  <a:pt x="0" y="0"/>
                </a:moveTo>
                <a:lnTo>
                  <a:pt x="3643468" y="0"/>
                </a:lnTo>
                <a:lnTo>
                  <a:pt x="36434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7" name="Google Shape;397;p11"/>
          <p:cNvSpPr/>
          <p:nvPr/>
        </p:nvSpPr>
        <p:spPr>
          <a:xfrm>
            <a:off x="2628721" y="3395505"/>
            <a:ext cx="760607" cy="663630"/>
          </a:xfrm>
          <a:custGeom>
            <a:rect b="b" l="l" r="r" t="t"/>
            <a:pathLst>
              <a:path extrusionOk="0" h="663630" w="760607">
                <a:moveTo>
                  <a:pt x="0" y="0"/>
                </a:moveTo>
                <a:lnTo>
                  <a:pt x="760607" y="0"/>
                </a:lnTo>
                <a:lnTo>
                  <a:pt x="760607" y="663630"/>
                </a:lnTo>
                <a:lnTo>
                  <a:pt x="0" y="6636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8" name="Google Shape;398;p11"/>
          <p:cNvSpPr/>
          <p:nvPr/>
        </p:nvSpPr>
        <p:spPr>
          <a:xfrm>
            <a:off x="12749318" y="3395505"/>
            <a:ext cx="483747" cy="780237"/>
          </a:xfrm>
          <a:custGeom>
            <a:rect b="b" l="l" r="r" t="t"/>
            <a:pathLst>
              <a:path extrusionOk="0" h="780237" w="483747">
                <a:moveTo>
                  <a:pt x="0" y="0"/>
                </a:moveTo>
                <a:lnTo>
                  <a:pt x="483747" y="0"/>
                </a:lnTo>
                <a:lnTo>
                  <a:pt x="483747" y="780237"/>
                </a:lnTo>
                <a:lnTo>
                  <a:pt x="0" y="780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9" name="Google Shape;399;p11"/>
          <p:cNvSpPr/>
          <p:nvPr/>
        </p:nvSpPr>
        <p:spPr>
          <a:xfrm>
            <a:off x="13233065" y="4315952"/>
            <a:ext cx="457893" cy="738537"/>
          </a:xfrm>
          <a:custGeom>
            <a:rect b="b" l="l" r="r" t="t"/>
            <a:pathLst>
              <a:path extrusionOk="0" h="738537" w="457893">
                <a:moveTo>
                  <a:pt x="0" y="0"/>
                </a:moveTo>
                <a:lnTo>
                  <a:pt x="457893" y="0"/>
                </a:lnTo>
                <a:lnTo>
                  <a:pt x="457893" y="738537"/>
                </a:lnTo>
                <a:lnTo>
                  <a:pt x="0" y="7385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0" name="Google Shape;400;p11"/>
          <p:cNvSpPr/>
          <p:nvPr/>
        </p:nvSpPr>
        <p:spPr>
          <a:xfrm>
            <a:off x="-147205" y="7686069"/>
            <a:ext cx="2351811" cy="2803947"/>
          </a:xfrm>
          <a:custGeom>
            <a:rect b="b" l="l" r="r" t="t"/>
            <a:pathLst>
              <a:path extrusionOk="0" h="2803947" w="2351811">
                <a:moveTo>
                  <a:pt x="0" y="0"/>
                </a:moveTo>
                <a:lnTo>
                  <a:pt x="2351810" y="0"/>
                </a:lnTo>
                <a:lnTo>
                  <a:pt x="2351810" y="2803948"/>
                </a:lnTo>
                <a:lnTo>
                  <a:pt x="0" y="2803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1" name="Google Shape;401;p11"/>
          <p:cNvSpPr/>
          <p:nvPr/>
        </p:nvSpPr>
        <p:spPr>
          <a:xfrm>
            <a:off x="13878182" y="5054489"/>
            <a:ext cx="457893" cy="738537"/>
          </a:xfrm>
          <a:custGeom>
            <a:rect b="b" l="l" r="r" t="t"/>
            <a:pathLst>
              <a:path extrusionOk="0" h="738537" w="457893">
                <a:moveTo>
                  <a:pt x="0" y="0"/>
                </a:moveTo>
                <a:lnTo>
                  <a:pt x="457893" y="0"/>
                </a:lnTo>
                <a:lnTo>
                  <a:pt x="457893" y="738537"/>
                </a:lnTo>
                <a:lnTo>
                  <a:pt x="0" y="7385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2" name="Google Shape;402;p11"/>
          <p:cNvSpPr txBox="1"/>
          <p:nvPr/>
        </p:nvSpPr>
        <p:spPr>
          <a:xfrm>
            <a:off x="2250016" y="1774593"/>
            <a:ext cx="1461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 PERHITUNGAN SOLUISI IDEAL POSITIF DAN SOLUSI IDEAL NEGATIF</a:t>
            </a:r>
            <a:endParaRPr sz="500"/>
          </a:p>
        </p:txBody>
      </p:sp>
      <p:sp>
        <p:nvSpPr>
          <p:cNvPr id="403" name="Google Shape;403;p11"/>
          <p:cNvSpPr txBox="1"/>
          <p:nvPr/>
        </p:nvSpPr>
        <p:spPr>
          <a:xfrm>
            <a:off x="2043984" y="8246958"/>
            <a:ext cx="15031397" cy="469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MAKA HYUNDAI IONIQ 5 ADALAH PILIHAN TERBAIK BERDASARKAN KRITERIA YANG DITENTUKAN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116" name="Google Shape;116;p2"/>
          <p:cNvGrpSpPr/>
          <p:nvPr/>
        </p:nvGrpSpPr>
        <p:grpSpPr>
          <a:xfrm>
            <a:off x="602545" y="2936502"/>
            <a:ext cx="3260378" cy="6100979"/>
            <a:chOff x="0" y="-38100"/>
            <a:chExt cx="924988" cy="1730883"/>
          </a:xfrm>
        </p:grpSpPr>
        <p:sp>
          <p:nvSpPr>
            <p:cNvPr id="117" name="Google Shape;117;p2"/>
            <p:cNvSpPr/>
            <p:nvPr/>
          </p:nvSpPr>
          <p:spPr>
            <a:xfrm>
              <a:off x="0" y="0"/>
              <a:ext cx="924988" cy="1692783"/>
            </a:xfrm>
            <a:custGeom>
              <a:rect b="b" l="l" r="r" t="t"/>
              <a:pathLst>
                <a:path extrusionOk="0" h="1692783" w="924988">
                  <a:moveTo>
                    <a:pt x="71236" y="0"/>
                  </a:moveTo>
                  <a:lnTo>
                    <a:pt x="853752" y="0"/>
                  </a:lnTo>
                  <a:cubicBezTo>
                    <a:pt x="893094" y="0"/>
                    <a:pt x="924988" y="31894"/>
                    <a:pt x="924988" y="71236"/>
                  </a:cubicBezTo>
                  <a:lnTo>
                    <a:pt x="924988" y="1621546"/>
                  </a:lnTo>
                  <a:cubicBezTo>
                    <a:pt x="924988" y="1660889"/>
                    <a:pt x="893094" y="1692783"/>
                    <a:pt x="853752" y="1692783"/>
                  </a:cubicBezTo>
                  <a:lnTo>
                    <a:pt x="71236" y="1692783"/>
                  </a:lnTo>
                  <a:cubicBezTo>
                    <a:pt x="31894" y="1692783"/>
                    <a:pt x="0" y="1660889"/>
                    <a:pt x="0" y="1621546"/>
                  </a:cubicBezTo>
                  <a:lnTo>
                    <a:pt x="0" y="71236"/>
                  </a:lnTo>
                  <a:cubicBezTo>
                    <a:pt x="0" y="31894"/>
                    <a:pt x="31894" y="0"/>
                    <a:pt x="7123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6C4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0" y="-38100"/>
              <a:ext cx="924988" cy="1730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9" name="Google Shape;119;p2"/>
          <p:cNvCxnSpPr/>
          <p:nvPr/>
        </p:nvCxnSpPr>
        <p:spPr>
          <a:xfrm>
            <a:off x="1104231" y="4421024"/>
            <a:ext cx="675354" cy="0"/>
          </a:xfrm>
          <a:prstGeom prst="straightConnector1">
            <a:avLst/>
          </a:prstGeom>
          <a:noFill/>
          <a:ln cap="flat" cmpd="sng" w="66675">
            <a:solidFill>
              <a:srgbClr val="6C47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" name="Google Shape;120;p2"/>
          <p:cNvGrpSpPr/>
          <p:nvPr/>
        </p:nvGrpSpPr>
        <p:grpSpPr>
          <a:xfrm>
            <a:off x="4055369" y="2936502"/>
            <a:ext cx="3260378" cy="6100979"/>
            <a:chOff x="0" y="-38100"/>
            <a:chExt cx="924988" cy="1730883"/>
          </a:xfrm>
        </p:grpSpPr>
        <p:sp>
          <p:nvSpPr>
            <p:cNvPr id="121" name="Google Shape;121;p2"/>
            <p:cNvSpPr/>
            <p:nvPr/>
          </p:nvSpPr>
          <p:spPr>
            <a:xfrm>
              <a:off x="0" y="0"/>
              <a:ext cx="924988" cy="1692783"/>
            </a:xfrm>
            <a:custGeom>
              <a:rect b="b" l="l" r="r" t="t"/>
              <a:pathLst>
                <a:path extrusionOk="0" h="1692783" w="924988">
                  <a:moveTo>
                    <a:pt x="71236" y="0"/>
                  </a:moveTo>
                  <a:lnTo>
                    <a:pt x="853752" y="0"/>
                  </a:lnTo>
                  <a:cubicBezTo>
                    <a:pt x="893094" y="0"/>
                    <a:pt x="924988" y="31894"/>
                    <a:pt x="924988" y="71236"/>
                  </a:cubicBezTo>
                  <a:lnTo>
                    <a:pt x="924988" y="1621546"/>
                  </a:lnTo>
                  <a:cubicBezTo>
                    <a:pt x="924988" y="1660889"/>
                    <a:pt x="893094" y="1692783"/>
                    <a:pt x="853752" y="1692783"/>
                  </a:cubicBezTo>
                  <a:lnTo>
                    <a:pt x="71236" y="1692783"/>
                  </a:lnTo>
                  <a:cubicBezTo>
                    <a:pt x="31894" y="1692783"/>
                    <a:pt x="0" y="1660889"/>
                    <a:pt x="0" y="1621546"/>
                  </a:cubicBezTo>
                  <a:lnTo>
                    <a:pt x="0" y="71236"/>
                  </a:lnTo>
                  <a:cubicBezTo>
                    <a:pt x="0" y="31894"/>
                    <a:pt x="31894" y="0"/>
                    <a:pt x="7123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47109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0" y="-38100"/>
              <a:ext cx="924988" cy="1730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3" name="Google Shape;123;p2"/>
          <p:cNvCxnSpPr/>
          <p:nvPr/>
        </p:nvCxnSpPr>
        <p:spPr>
          <a:xfrm>
            <a:off x="4557055" y="4421024"/>
            <a:ext cx="675354" cy="0"/>
          </a:xfrm>
          <a:prstGeom prst="straightConnector1">
            <a:avLst/>
          </a:prstGeom>
          <a:noFill/>
          <a:ln cap="flat" cmpd="sng" w="66675">
            <a:solidFill>
              <a:srgbClr val="47109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" name="Google Shape;124;p2"/>
          <p:cNvGrpSpPr/>
          <p:nvPr/>
        </p:nvGrpSpPr>
        <p:grpSpPr>
          <a:xfrm>
            <a:off x="7510021" y="2936502"/>
            <a:ext cx="3260378" cy="6100979"/>
            <a:chOff x="0" y="-38100"/>
            <a:chExt cx="924988" cy="1730883"/>
          </a:xfrm>
        </p:grpSpPr>
        <p:sp>
          <p:nvSpPr>
            <p:cNvPr id="125" name="Google Shape;125;p2"/>
            <p:cNvSpPr/>
            <p:nvPr/>
          </p:nvSpPr>
          <p:spPr>
            <a:xfrm>
              <a:off x="0" y="0"/>
              <a:ext cx="924988" cy="1692783"/>
            </a:xfrm>
            <a:custGeom>
              <a:rect b="b" l="l" r="r" t="t"/>
              <a:pathLst>
                <a:path extrusionOk="0" h="1692783" w="924988">
                  <a:moveTo>
                    <a:pt x="71236" y="0"/>
                  </a:moveTo>
                  <a:lnTo>
                    <a:pt x="853752" y="0"/>
                  </a:lnTo>
                  <a:cubicBezTo>
                    <a:pt x="893094" y="0"/>
                    <a:pt x="924988" y="31894"/>
                    <a:pt x="924988" y="71236"/>
                  </a:cubicBezTo>
                  <a:lnTo>
                    <a:pt x="924988" y="1621546"/>
                  </a:lnTo>
                  <a:cubicBezTo>
                    <a:pt x="924988" y="1660889"/>
                    <a:pt x="893094" y="1692783"/>
                    <a:pt x="853752" y="1692783"/>
                  </a:cubicBezTo>
                  <a:lnTo>
                    <a:pt x="71236" y="1692783"/>
                  </a:lnTo>
                  <a:cubicBezTo>
                    <a:pt x="31894" y="1692783"/>
                    <a:pt x="0" y="1660889"/>
                    <a:pt x="0" y="1621546"/>
                  </a:cubicBezTo>
                  <a:lnTo>
                    <a:pt x="0" y="71236"/>
                  </a:lnTo>
                  <a:cubicBezTo>
                    <a:pt x="0" y="31894"/>
                    <a:pt x="31894" y="0"/>
                    <a:pt x="7123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00896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0" y="-38100"/>
              <a:ext cx="924988" cy="1730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7" name="Google Shape;127;p2"/>
          <p:cNvCxnSpPr/>
          <p:nvPr/>
        </p:nvCxnSpPr>
        <p:spPr>
          <a:xfrm>
            <a:off x="8011707" y="4421024"/>
            <a:ext cx="675354" cy="0"/>
          </a:xfrm>
          <a:prstGeom prst="straightConnector1">
            <a:avLst/>
          </a:prstGeom>
          <a:noFill/>
          <a:ln cap="flat" cmpd="sng" w="66675">
            <a:solidFill>
              <a:srgbClr val="00896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8" name="Google Shape;128;p2"/>
          <p:cNvGrpSpPr/>
          <p:nvPr/>
        </p:nvGrpSpPr>
        <p:grpSpPr>
          <a:xfrm>
            <a:off x="10964674" y="2936502"/>
            <a:ext cx="3260378" cy="6100979"/>
            <a:chOff x="0" y="-38100"/>
            <a:chExt cx="924988" cy="1730883"/>
          </a:xfrm>
        </p:grpSpPr>
        <p:sp>
          <p:nvSpPr>
            <p:cNvPr id="129" name="Google Shape;129;p2"/>
            <p:cNvSpPr/>
            <p:nvPr/>
          </p:nvSpPr>
          <p:spPr>
            <a:xfrm>
              <a:off x="0" y="0"/>
              <a:ext cx="924988" cy="1692783"/>
            </a:xfrm>
            <a:custGeom>
              <a:rect b="b" l="l" r="r" t="t"/>
              <a:pathLst>
                <a:path extrusionOk="0" h="1692783" w="924988">
                  <a:moveTo>
                    <a:pt x="71236" y="0"/>
                  </a:moveTo>
                  <a:lnTo>
                    <a:pt x="853752" y="0"/>
                  </a:lnTo>
                  <a:cubicBezTo>
                    <a:pt x="893094" y="0"/>
                    <a:pt x="924988" y="31894"/>
                    <a:pt x="924988" y="71236"/>
                  </a:cubicBezTo>
                  <a:lnTo>
                    <a:pt x="924988" y="1621546"/>
                  </a:lnTo>
                  <a:cubicBezTo>
                    <a:pt x="924988" y="1660889"/>
                    <a:pt x="893094" y="1692783"/>
                    <a:pt x="853752" y="1692783"/>
                  </a:cubicBezTo>
                  <a:lnTo>
                    <a:pt x="71236" y="1692783"/>
                  </a:lnTo>
                  <a:cubicBezTo>
                    <a:pt x="31894" y="1692783"/>
                    <a:pt x="0" y="1660889"/>
                    <a:pt x="0" y="1621546"/>
                  </a:cubicBezTo>
                  <a:lnTo>
                    <a:pt x="0" y="71236"/>
                  </a:lnTo>
                  <a:cubicBezTo>
                    <a:pt x="0" y="31894"/>
                    <a:pt x="31894" y="0"/>
                    <a:pt x="7123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FF7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0" y="-38100"/>
              <a:ext cx="924988" cy="1730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1" name="Google Shape;131;p2"/>
          <p:cNvCxnSpPr/>
          <p:nvPr/>
        </p:nvCxnSpPr>
        <p:spPr>
          <a:xfrm>
            <a:off x="11466360" y="4421024"/>
            <a:ext cx="675354" cy="0"/>
          </a:xfrm>
          <a:prstGeom prst="straightConnector1">
            <a:avLst/>
          </a:prstGeom>
          <a:noFill/>
          <a:ln cap="flat" cmpd="sng" w="66675">
            <a:solidFill>
              <a:srgbClr val="FF76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2" name="Google Shape;132;p2"/>
          <p:cNvGrpSpPr/>
          <p:nvPr/>
        </p:nvGrpSpPr>
        <p:grpSpPr>
          <a:xfrm>
            <a:off x="14425077" y="2936502"/>
            <a:ext cx="3260378" cy="6100979"/>
            <a:chOff x="0" y="-38100"/>
            <a:chExt cx="924988" cy="1730883"/>
          </a:xfrm>
        </p:grpSpPr>
        <p:sp>
          <p:nvSpPr>
            <p:cNvPr id="133" name="Google Shape;133;p2"/>
            <p:cNvSpPr/>
            <p:nvPr/>
          </p:nvSpPr>
          <p:spPr>
            <a:xfrm>
              <a:off x="0" y="0"/>
              <a:ext cx="924988" cy="1692783"/>
            </a:xfrm>
            <a:custGeom>
              <a:rect b="b" l="l" r="r" t="t"/>
              <a:pathLst>
                <a:path extrusionOk="0" h="1692783" w="924988">
                  <a:moveTo>
                    <a:pt x="71236" y="0"/>
                  </a:moveTo>
                  <a:lnTo>
                    <a:pt x="853752" y="0"/>
                  </a:lnTo>
                  <a:cubicBezTo>
                    <a:pt x="893094" y="0"/>
                    <a:pt x="924988" y="31894"/>
                    <a:pt x="924988" y="71236"/>
                  </a:cubicBezTo>
                  <a:lnTo>
                    <a:pt x="924988" y="1621546"/>
                  </a:lnTo>
                  <a:cubicBezTo>
                    <a:pt x="924988" y="1660889"/>
                    <a:pt x="893094" y="1692783"/>
                    <a:pt x="853752" y="1692783"/>
                  </a:cubicBezTo>
                  <a:lnTo>
                    <a:pt x="71236" y="1692783"/>
                  </a:lnTo>
                  <a:cubicBezTo>
                    <a:pt x="31894" y="1692783"/>
                    <a:pt x="0" y="1660889"/>
                    <a:pt x="0" y="1621546"/>
                  </a:cubicBezTo>
                  <a:lnTo>
                    <a:pt x="0" y="71236"/>
                  </a:lnTo>
                  <a:cubicBezTo>
                    <a:pt x="0" y="31894"/>
                    <a:pt x="31894" y="0"/>
                    <a:pt x="7123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FFDC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0" y="-38100"/>
              <a:ext cx="924988" cy="1730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5" name="Google Shape;135;p2"/>
          <p:cNvCxnSpPr/>
          <p:nvPr/>
        </p:nvCxnSpPr>
        <p:spPr>
          <a:xfrm>
            <a:off x="14926763" y="4421024"/>
            <a:ext cx="675354" cy="0"/>
          </a:xfrm>
          <a:prstGeom prst="straightConnector1">
            <a:avLst/>
          </a:prstGeom>
          <a:noFill/>
          <a:ln cap="flat" cmpd="sng" w="66675">
            <a:solidFill>
              <a:srgbClr val="FFDC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"/>
          <p:cNvSpPr/>
          <p:nvPr/>
        </p:nvSpPr>
        <p:spPr>
          <a:xfrm>
            <a:off x="599799" y="5024052"/>
            <a:ext cx="3255545" cy="1799117"/>
          </a:xfrm>
          <a:custGeom>
            <a:rect b="b" l="l" r="r" t="t"/>
            <a:pathLst>
              <a:path extrusionOk="0" h="1799117" w="3255545">
                <a:moveTo>
                  <a:pt x="0" y="0"/>
                </a:moveTo>
                <a:lnTo>
                  <a:pt x="3255545" y="0"/>
                </a:lnTo>
                <a:lnTo>
                  <a:pt x="3255545" y="1799117"/>
                </a:lnTo>
                <a:lnTo>
                  <a:pt x="0" y="17991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9142" l="-13787" r="-14076" t="-44384"/>
            </a:stretch>
          </a:blipFill>
          <a:ln>
            <a:noFill/>
          </a:ln>
        </p:spPr>
      </p:sp>
      <p:sp>
        <p:nvSpPr>
          <p:cNvPr id="137" name="Google Shape;137;p2"/>
          <p:cNvSpPr/>
          <p:nvPr/>
        </p:nvSpPr>
        <p:spPr>
          <a:xfrm>
            <a:off x="4390548" y="5024052"/>
            <a:ext cx="2590021" cy="1715683"/>
          </a:xfrm>
          <a:custGeom>
            <a:rect b="b" l="l" r="r" t="t"/>
            <a:pathLst>
              <a:path extrusionOk="0" h="1715683" w="2590021">
                <a:moveTo>
                  <a:pt x="0" y="0"/>
                </a:moveTo>
                <a:lnTo>
                  <a:pt x="2590020" y="0"/>
                </a:lnTo>
                <a:lnTo>
                  <a:pt x="2590020" y="1715683"/>
                </a:lnTo>
                <a:lnTo>
                  <a:pt x="0" y="1715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0841" l="-29300" r="-30891" t="-24779"/>
            </a:stretch>
          </a:blipFill>
          <a:ln>
            <a:noFill/>
          </a:ln>
        </p:spPr>
      </p:sp>
      <p:sp>
        <p:nvSpPr>
          <p:cNvPr id="138" name="Google Shape;138;p2"/>
          <p:cNvSpPr/>
          <p:nvPr/>
        </p:nvSpPr>
        <p:spPr>
          <a:xfrm flipH="1">
            <a:off x="7596170" y="5114709"/>
            <a:ext cx="3095660" cy="1513957"/>
          </a:xfrm>
          <a:custGeom>
            <a:rect b="b" l="l" r="r" t="t"/>
            <a:pathLst>
              <a:path extrusionOk="0" h="1513957" w="3095660">
                <a:moveTo>
                  <a:pt x="3095660" y="0"/>
                </a:moveTo>
                <a:lnTo>
                  <a:pt x="0" y="0"/>
                </a:lnTo>
                <a:lnTo>
                  <a:pt x="0" y="1513957"/>
                </a:lnTo>
                <a:lnTo>
                  <a:pt x="3095660" y="1513957"/>
                </a:lnTo>
                <a:lnTo>
                  <a:pt x="309566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6474" l="-13161" r="-12022" t="-17508"/>
            </a:stretch>
          </a:blipFill>
          <a:ln>
            <a:noFill/>
          </a:ln>
        </p:spPr>
      </p:sp>
      <p:sp>
        <p:nvSpPr>
          <p:cNvPr id="139" name="Google Shape;139;p2"/>
          <p:cNvSpPr/>
          <p:nvPr/>
        </p:nvSpPr>
        <p:spPr>
          <a:xfrm flipH="1">
            <a:off x="11157464" y="5143500"/>
            <a:ext cx="2874797" cy="1374903"/>
          </a:xfrm>
          <a:custGeom>
            <a:rect b="b" l="l" r="r" t="t"/>
            <a:pathLst>
              <a:path extrusionOk="0" h="1374903" w="2874797">
                <a:moveTo>
                  <a:pt x="2874798" y="0"/>
                </a:moveTo>
                <a:lnTo>
                  <a:pt x="0" y="0"/>
                </a:lnTo>
                <a:lnTo>
                  <a:pt x="0" y="1374903"/>
                </a:lnTo>
                <a:lnTo>
                  <a:pt x="2874798" y="1374903"/>
                </a:lnTo>
                <a:lnTo>
                  <a:pt x="2874798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40956" l="-19539" r="-30409" t="-35397"/>
            </a:stretch>
          </a:blipFill>
          <a:ln>
            <a:noFill/>
          </a:ln>
        </p:spPr>
      </p:sp>
      <p:sp>
        <p:nvSpPr>
          <p:cNvPr id="140" name="Google Shape;140;p2"/>
          <p:cNvSpPr/>
          <p:nvPr/>
        </p:nvSpPr>
        <p:spPr>
          <a:xfrm>
            <a:off x="14587422" y="5128705"/>
            <a:ext cx="2935688" cy="1485966"/>
          </a:xfrm>
          <a:custGeom>
            <a:rect b="b" l="l" r="r" t="t"/>
            <a:pathLst>
              <a:path extrusionOk="0" h="1485966" w="2935688">
                <a:moveTo>
                  <a:pt x="0" y="0"/>
                </a:moveTo>
                <a:lnTo>
                  <a:pt x="2935688" y="0"/>
                </a:lnTo>
                <a:lnTo>
                  <a:pt x="2935688" y="1485965"/>
                </a:lnTo>
                <a:lnTo>
                  <a:pt x="0" y="14859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28829" l="-21289" r="-18819" t="-26870"/>
            </a:stretch>
          </a:blipFill>
          <a:ln>
            <a:noFill/>
          </a:ln>
        </p:spPr>
      </p:sp>
      <p:sp>
        <p:nvSpPr>
          <p:cNvPr id="141" name="Google Shape;141;p2"/>
          <p:cNvSpPr/>
          <p:nvPr/>
        </p:nvSpPr>
        <p:spPr>
          <a:xfrm>
            <a:off x="-683485" y="-152365"/>
            <a:ext cx="3731766" cy="3451883"/>
          </a:xfrm>
          <a:custGeom>
            <a:rect b="b" l="l" r="r" t="t"/>
            <a:pathLst>
              <a:path extrusionOk="0" h="3451883" w="3731766">
                <a:moveTo>
                  <a:pt x="0" y="0"/>
                </a:moveTo>
                <a:lnTo>
                  <a:pt x="3731765" y="0"/>
                </a:lnTo>
                <a:lnTo>
                  <a:pt x="3731765" y="3451884"/>
                </a:lnTo>
                <a:lnTo>
                  <a:pt x="0" y="34518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2"/>
          <p:cNvSpPr/>
          <p:nvPr/>
        </p:nvSpPr>
        <p:spPr>
          <a:xfrm>
            <a:off x="16499577" y="8887292"/>
            <a:ext cx="1788423" cy="1526867"/>
          </a:xfrm>
          <a:custGeom>
            <a:rect b="b" l="l" r="r" t="t"/>
            <a:pathLst>
              <a:path extrusionOk="0" h="1526867" w="1788423">
                <a:moveTo>
                  <a:pt x="0" y="0"/>
                </a:moveTo>
                <a:lnTo>
                  <a:pt x="1788423" y="0"/>
                </a:lnTo>
                <a:lnTo>
                  <a:pt x="1788423" y="1526867"/>
                </a:lnTo>
                <a:lnTo>
                  <a:pt x="0" y="15268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2"/>
          <p:cNvSpPr txBox="1"/>
          <p:nvPr/>
        </p:nvSpPr>
        <p:spPr>
          <a:xfrm>
            <a:off x="4554903" y="828675"/>
            <a:ext cx="9577786" cy="1677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ALTERNATIF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838724" y="7308944"/>
            <a:ext cx="2788019" cy="1288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50" u="none" cap="none" strike="noStrike">
                <a:solidFill>
                  <a:srgbClr val="6C47FF"/>
                </a:solidFill>
                <a:latin typeface="Arial"/>
                <a:ea typeface="Arial"/>
                <a:cs typeface="Arial"/>
                <a:sym typeface="Arial"/>
              </a:rPr>
              <a:t>HYUNDAI IONIQ 5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1073558" y="3365973"/>
            <a:ext cx="1412053" cy="950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6C47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A1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4291548" y="7358860"/>
            <a:ext cx="2788019" cy="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50" u="none" cap="none" strike="noStrike">
                <a:solidFill>
                  <a:srgbClr val="47109D"/>
                </a:solidFill>
                <a:latin typeface="Arial"/>
                <a:ea typeface="Arial"/>
                <a:cs typeface="Arial"/>
                <a:sym typeface="Arial"/>
              </a:rPr>
              <a:t>WULING AIR EV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4526383" y="3365973"/>
            <a:ext cx="1412053" cy="950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47109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A2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7749990" y="7358860"/>
            <a:ext cx="2788019" cy="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50" u="none" cap="none" strike="noStrike">
                <a:solidFill>
                  <a:srgbClr val="008968"/>
                </a:solidFill>
                <a:latin typeface="Arial"/>
                <a:ea typeface="Arial"/>
                <a:cs typeface="Arial"/>
                <a:sym typeface="Arial"/>
              </a:rPr>
              <a:t>BYD SEAL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7981035" y="3365973"/>
            <a:ext cx="1412053" cy="950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00896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A3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11208550" y="7358860"/>
            <a:ext cx="2788019" cy="640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50" u="none" cap="none" strike="noStrike">
                <a:solidFill>
                  <a:srgbClr val="FF7600"/>
                </a:solidFill>
                <a:latin typeface="Arial"/>
                <a:ea typeface="Arial"/>
                <a:cs typeface="Arial"/>
                <a:sym typeface="Arial"/>
              </a:rPr>
              <a:t>BMW IX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11435687" y="3365973"/>
            <a:ext cx="1412053" cy="950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FF760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A4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14523144" y="7308944"/>
            <a:ext cx="3064244" cy="1288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50" u="none" cap="none" strike="noStrike">
                <a:solidFill>
                  <a:srgbClr val="FFDC32"/>
                </a:solidFill>
                <a:latin typeface="Arial"/>
                <a:ea typeface="Arial"/>
                <a:cs typeface="Arial"/>
                <a:sym typeface="Arial"/>
              </a:rPr>
              <a:t>MERCEDES-BENZ EQB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14896091" y="3365973"/>
            <a:ext cx="1412053" cy="950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FFDC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159" name="Google Shape;159;p3"/>
          <p:cNvGrpSpPr/>
          <p:nvPr/>
        </p:nvGrpSpPr>
        <p:grpSpPr>
          <a:xfrm>
            <a:off x="947529" y="3530229"/>
            <a:ext cx="5016752" cy="1746195"/>
            <a:chOff x="0" y="-38100"/>
            <a:chExt cx="1835117" cy="638755"/>
          </a:xfrm>
        </p:grpSpPr>
        <p:sp>
          <p:nvSpPr>
            <p:cNvPr id="160" name="Google Shape;160;p3"/>
            <p:cNvSpPr/>
            <p:nvPr/>
          </p:nvSpPr>
          <p:spPr>
            <a:xfrm>
              <a:off x="0" y="0"/>
              <a:ext cx="1835117" cy="600655"/>
            </a:xfrm>
            <a:custGeom>
              <a:rect b="b" l="l" r="r" t="t"/>
              <a:pathLst>
                <a:path extrusionOk="0" h="600655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554358"/>
                  </a:lnTo>
                  <a:cubicBezTo>
                    <a:pt x="1835117" y="566637"/>
                    <a:pt x="1830240" y="578412"/>
                    <a:pt x="1821557" y="587095"/>
                  </a:cubicBezTo>
                  <a:cubicBezTo>
                    <a:pt x="1812875" y="595777"/>
                    <a:pt x="1801099" y="600655"/>
                    <a:pt x="1788821" y="600655"/>
                  </a:cubicBezTo>
                  <a:lnTo>
                    <a:pt x="46296" y="600655"/>
                  </a:lnTo>
                  <a:cubicBezTo>
                    <a:pt x="34018" y="600655"/>
                    <a:pt x="22242" y="595777"/>
                    <a:pt x="13560" y="587095"/>
                  </a:cubicBezTo>
                  <a:cubicBezTo>
                    <a:pt x="4878" y="578412"/>
                    <a:pt x="0" y="566637"/>
                    <a:pt x="0" y="554358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0" y="-38100"/>
              <a:ext cx="1835117" cy="638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3"/>
          <p:cNvGrpSpPr/>
          <p:nvPr/>
        </p:nvGrpSpPr>
        <p:grpSpPr>
          <a:xfrm>
            <a:off x="947529" y="3530229"/>
            <a:ext cx="5016752" cy="1534644"/>
            <a:chOff x="0" y="-38100"/>
            <a:chExt cx="1835117" cy="561370"/>
          </a:xfrm>
        </p:grpSpPr>
        <p:sp>
          <p:nvSpPr>
            <p:cNvPr id="163" name="Google Shape;163;p3"/>
            <p:cNvSpPr/>
            <p:nvPr/>
          </p:nvSpPr>
          <p:spPr>
            <a:xfrm>
              <a:off x="0" y="0"/>
              <a:ext cx="1835117" cy="523270"/>
            </a:xfrm>
            <a:custGeom>
              <a:rect b="b" l="l" r="r" t="t"/>
              <a:pathLst>
                <a:path extrusionOk="0" h="523270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476973"/>
                  </a:lnTo>
                  <a:cubicBezTo>
                    <a:pt x="1835117" y="489252"/>
                    <a:pt x="1830240" y="501027"/>
                    <a:pt x="1821557" y="509710"/>
                  </a:cubicBezTo>
                  <a:cubicBezTo>
                    <a:pt x="1812875" y="518392"/>
                    <a:pt x="1801099" y="523270"/>
                    <a:pt x="1788821" y="523270"/>
                  </a:cubicBezTo>
                  <a:lnTo>
                    <a:pt x="46296" y="523270"/>
                  </a:lnTo>
                  <a:cubicBezTo>
                    <a:pt x="34018" y="523270"/>
                    <a:pt x="22242" y="518392"/>
                    <a:pt x="13560" y="509710"/>
                  </a:cubicBezTo>
                  <a:cubicBezTo>
                    <a:pt x="4878" y="501027"/>
                    <a:pt x="0" y="489252"/>
                    <a:pt x="0" y="476973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0" y="-38100"/>
              <a:ext cx="1835117" cy="561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1988915" y="437940"/>
            <a:ext cx="14781103" cy="2089913"/>
            <a:chOff x="0" y="-38100"/>
            <a:chExt cx="3892965" cy="550430"/>
          </a:xfrm>
        </p:grpSpPr>
        <p:sp>
          <p:nvSpPr>
            <p:cNvPr id="166" name="Google Shape;166;p3"/>
            <p:cNvSpPr/>
            <p:nvPr/>
          </p:nvSpPr>
          <p:spPr>
            <a:xfrm>
              <a:off x="0" y="0"/>
              <a:ext cx="3892965" cy="512330"/>
            </a:xfrm>
            <a:custGeom>
              <a:rect b="b" l="l" r="r" t="t"/>
              <a:pathLst>
                <a:path extrusionOk="0" h="512330" w="3892965">
                  <a:moveTo>
                    <a:pt x="26712" y="0"/>
                  </a:moveTo>
                  <a:lnTo>
                    <a:pt x="3866253" y="0"/>
                  </a:lnTo>
                  <a:cubicBezTo>
                    <a:pt x="3881006" y="0"/>
                    <a:pt x="3892965" y="11960"/>
                    <a:pt x="3892965" y="26712"/>
                  </a:cubicBezTo>
                  <a:lnTo>
                    <a:pt x="3892965" y="485617"/>
                  </a:lnTo>
                  <a:cubicBezTo>
                    <a:pt x="3892965" y="500370"/>
                    <a:pt x="3881006" y="512330"/>
                    <a:pt x="3866253" y="512330"/>
                  </a:cubicBezTo>
                  <a:lnTo>
                    <a:pt x="26712" y="512330"/>
                  </a:lnTo>
                  <a:cubicBezTo>
                    <a:pt x="11960" y="512330"/>
                    <a:pt x="0" y="500370"/>
                    <a:pt x="0" y="485617"/>
                  </a:cubicBezTo>
                  <a:lnTo>
                    <a:pt x="0" y="26712"/>
                  </a:lnTo>
                  <a:cubicBezTo>
                    <a:pt x="0" y="11960"/>
                    <a:pt x="11960" y="0"/>
                    <a:pt x="26712" y="0"/>
                  </a:cubicBezTo>
                  <a:close/>
                </a:path>
              </a:pathLst>
            </a:custGeom>
            <a:solidFill>
              <a:srgbClr val="008968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0" y="-38100"/>
              <a:ext cx="3892965" cy="550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3"/>
          <p:cNvGrpSpPr/>
          <p:nvPr/>
        </p:nvGrpSpPr>
        <p:grpSpPr>
          <a:xfrm>
            <a:off x="1654956" y="276397"/>
            <a:ext cx="14978088" cy="2089913"/>
            <a:chOff x="0" y="-38100"/>
            <a:chExt cx="3944846" cy="550430"/>
          </a:xfrm>
        </p:grpSpPr>
        <p:sp>
          <p:nvSpPr>
            <p:cNvPr id="169" name="Google Shape;169;p3"/>
            <p:cNvSpPr/>
            <p:nvPr/>
          </p:nvSpPr>
          <p:spPr>
            <a:xfrm>
              <a:off x="0" y="0"/>
              <a:ext cx="3944846" cy="512330"/>
            </a:xfrm>
            <a:custGeom>
              <a:rect b="b" l="l" r="r" t="t"/>
              <a:pathLst>
                <a:path extrusionOk="0" h="512330" w="3944846">
                  <a:moveTo>
                    <a:pt x="26361" y="0"/>
                  </a:moveTo>
                  <a:lnTo>
                    <a:pt x="3918485" y="0"/>
                  </a:lnTo>
                  <a:cubicBezTo>
                    <a:pt x="3925476" y="0"/>
                    <a:pt x="3932181" y="2777"/>
                    <a:pt x="3937125" y="7721"/>
                  </a:cubicBezTo>
                  <a:cubicBezTo>
                    <a:pt x="3942069" y="12665"/>
                    <a:pt x="3944846" y="19370"/>
                    <a:pt x="3944846" y="26361"/>
                  </a:cubicBezTo>
                  <a:lnTo>
                    <a:pt x="3944846" y="485969"/>
                  </a:lnTo>
                  <a:cubicBezTo>
                    <a:pt x="3944846" y="492960"/>
                    <a:pt x="3942069" y="499665"/>
                    <a:pt x="3937125" y="504609"/>
                  </a:cubicBezTo>
                  <a:cubicBezTo>
                    <a:pt x="3932181" y="509553"/>
                    <a:pt x="3925476" y="512330"/>
                    <a:pt x="3918485" y="512330"/>
                  </a:cubicBezTo>
                  <a:lnTo>
                    <a:pt x="26361" y="512330"/>
                  </a:lnTo>
                  <a:cubicBezTo>
                    <a:pt x="19370" y="512330"/>
                    <a:pt x="12665" y="509553"/>
                    <a:pt x="7721" y="504609"/>
                  </a:cubicBezTo>
                  <a:cubicBezTo>
                    <a:pt x="2777" y="499665"/>
                    <a:pt x="0" y="492960"/>
                    <a:pt x="0" y="485969"/>
                  </a:cubicBezTo>
                  <a:lnTo>
                    <a:pt x="0" y="26361"/>
                  </a:lnTo>
                  <a:cubicBezTo>
                    <a:pt x="0" y="19370"/>
                    <a:pt x="2777" y="12665"/>
                    <a:pt x="7721" y="7721"/>
                  </a:cubicBezTo>
                  <a:cubicBezTo>
                    <a:pt x="12665" y="2777"/>
                    <a:pt x="19370" y="0"/>
                    <a:pt x="26361" y="0"/>
                  </a:cubicBezTo>
                  <a:close/>
                </a:path>
              </a:pathLst>
            </a:custGeom>
            <a:solidFill>
              <a:srgbClr val="82F694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0" y="-38100"/>
              <a:ext cx="3944846" cy="550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1761760" y="3304055"/>
            <a:ext cx="657584" cy="657584"/>
            <a:chOff x="0" y="0"/>
            <a:chExt cx="812800" cy="812800"/>
          </a:xfrm>
        </p:grpSpPr>
        <p:sp>
          <p:nvSpPr>
            <p:cNvPr id="172" name="Google Shape;172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666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3"/>
          <p:cNvGrpSpPr/>
          <p:nvPr/>
        </p:nvGrpSpPr>
        <p:grpSpPr>
          <a:xfrm>
            <a:off x="2522179" y="3213491"/>
            <a:ext cx="2567793" cy="751224"/>
            <a:chOff x="0" y="-38100"/>
            <a:chExt cx="1080264" cy="316038"/>
          </a:xfrm>
        </p:grpSpPr>
        <p:sp>
          <p:nvSpPr>
            <p:cNvPr id="175" name="Google Shape;175;p3"/>
            <p:cNvSpPr/>
            <p:nvPr/>
          </p:nvSpPr>
          <p:spPr>
            <a:xfrm>
              <a:off x="0" y="0"/>
              <a:ext cx="1080264" cy="277938"/>
            </a:xfrm>
            <a:custGeom>
              <a:rect b="b" l="l" r="r" t="t"/>
              <a:pathLst>
                <a:path extrusionOk="0" h="277938" w="1080264">
                  <a:moveTo>
                    <a:pt x="138969" y="0"/>
                  </a:moveTo>
                  <a:lnTo>
                    <a:pt x="941295" y="0"/>
                  </a:lnTo>
                  <a:cubicBezTo>
                    <a:pt x="1018046" y="0"/>
                    <a:pt x="1080264" y="62219"/>
                    <a:pt x="1080264" y="138969"/>
                  </a:cubicBezTo>
                  <a:lnTo>
                    <a:pt x="1080264" y="138969"/>
                  </a:lnTo>
                  <a:cubicBezTo>
                    <a:pt x="1080264" y="215720"/>
                    <a:pt x="1018046" y="277938"/>
                    <a:pt x="941295" y="277938"/>
                  </a:cubicBezTo>
                  <a:lnTo>
                    <a:pt x="138969" y="277938"/>
                  </a:lnTo>
                  <a:cubicBezTo>
                    <a:pt x="62219" y="277938"/>
                    <a:pt x="0" y="215720"/>
                    <a:pt x="0" y="138969"/>
                  </a:cubicBezTo>
                  <a:lnTo>
                    <a:pt x="0" y="138969"/>
                  </a:lnTo>
                  <a:cubicBezTo>
                    <a:pt x="0" y="62219"/>
                    <a:pt x="62219" y="0"/>
                    <a:pt x="138969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 txBox="1"/>
            <p:nvPr/>
          </p:nvSpPr>
          <p:spPr>
            <a:xfrm>
              <a:off x="0" y="-38100"/>
              <a:ext cx="1080264" cy="316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6749627" y="3530229"/>
            <a:ext cx="5016752" cy="1746195"/>
            <a:chOff x="0" y="-38100"/>
            <a:chExt cx="1835117" cy="638755"/>
          </a:xfrm>
        </p:grpSpPr>
        <p:sp>
          <p:nvSpPr>
            <p:cNvPr id="178" name="Google Shape;178;p3"/>
            <p:cNvSpPr/>
            <p:nvPr/>
          </p:nvSpPr>
          <p:spPr>
            <a:xfrm>
              <a:off x="0" y="0"/>
              <a:ext cx="1835117" cy="600655"/>
            </a:xfrm>
            <a:custGeom>
              <a:rect b="b" l="l" r="r" t="t"/>
              <a:pathLst>
                <a:path extrusionOk="0" h="600655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554358"/>
                  </a:lnTo>
                  <a:cubicBezTo>
                    <a:pt x="1835117" y="566637"/>
                    <a:pt x="1830240" y="578412"/>
                    <a:pt x="1821557" y="587095"/>
                  </a:cubicBezTo>
                  <a:cubicBezTo>
                    <a:pt x="1812875" y="595777"/>
                    <a:pt x="1801099" y="600655"/>
                    <a:pt x="1788821" y="600655"/>
                  </a:cubicBezTo>
                  <a:lnTo>
                    <a:pt x="46296" y="600655"/>
                  </a:lnTo>
                  <a:cubicBezTo>
                    <a:pt x="34018" y="600655"/>
                    <a:pt x="22242" y="595777"/>
                    <a:pt x="13560" y="587095"/>
                  </a:cubicBezTo>
                  <a:cubicBezTo>
                    <a:pt x="4878" y="578412"/>
                    <a:pt x="0" y="566637"/>
                    <a:pt x="0" y="554358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0" y="-38100"/>
              <a:ext cx="1835117" cy="638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3"/>
          <p:cNvGrpSpPr/>
          <p:nvPr/>
        </p:nvGrpSpPr>
        <p:grpSpPr>
          <a:xfrm>
            <a:off x="6749627" y="3530229"/>
            <a:ext cx="5016752" cy="1534644"/>
            <a:chOff x="0" y="-38100"/>
            <a:chExt cx="1835117" cy="561370"/>
          </a:xfrm>
        </p:grpSpPr>
        <p:sp>
          <p:nvSpPr>
            <p:cNvPr id="181" name="Google Shape;181;p3"/>
            <p:cNvSpPr/>
            <p:nvPr/>
          </p:nvSpPr>
          <p:spPr>
            <a:xfrm>
              <a:off x="0" y="0"/>
              <a:ext cx="1835117" cy="523270"/>
            </a:xfrm>
            <a:custGeom>
              <a:rect b="b" l="l" r="r" t="t"/>
              <a:pathLst>
                <a:path extrusionOk="0" h="523270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476973"/>
                  </a:lnTo>
                  <a:cubicBezTo>
                    <a:pt x="1835117" y="489252"/>
                    <a:pt x="1830240" y="501027"/>
                    <a:pt x="1821557" y="509710"/>
                  </a:cubicBezTo>
                  <a:cubicBezTo>
                    <a:pt x="1812875" y="518392"/>
                    <a:pt x="1801099" y="523270"/>
                    <a:pt x="1788821" y="523270"/>
                  </a:cubicBezTo>
                  <a:lnTo>
                    <a:pt x="46296" y="523270"/>
                  </a:lnTo>
                  <a:cubicBezTo>
                    <a:pt x="34018" y="523270"/>
                    <a:pt x="22242" y="518392"/>
                    <a:pt x="13560" y="509710"/>
                  </a:cubicBezTo>
                  <a:cubicBezTo>
                    <a:pt x="4878" y="501027"/>
                    <a:pt x="0" y="489252"/>
                    <a:pt x="0" y="476973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0" y="-38100"/>
              <a:ext cx="1835117" cy="561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7235066" y="3304055"/>
            <a:ext cx="657584" cy="657584"/>
            <a:chOff x="0" y="0"/>
            <a:chExt cx="812800" cy="812800"/>
          </a:xfrm>
        </p:grpSpPr>
        <p:sp>
          <p:nvSpPr>
            <p:cNvPr id="184" name="Google Shape;184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666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3"/>
          <p:cNvGrpSpPr/>
          <p:nvPr/>
        </p:nvGrpSpPr>
        <p:grpSpPr>
          <a:xfrm>
            <a:off x="7995521" y="3213491"/>
            <a:ext cx="3225306" cy="751224"/>
            <a:chOff x="0" y="-38100"/>
            <a:chExt cx="1356879" cy="316038"/>
          </a:xfrm>
        </p:grpSpPr>
        <p:sp>
          <p:nvSpPr>
            <p:cNvPr id="187" name="Google Shape;187;p3"/>
            <p:cNvSpPr/>
            <p:nvPr/>
          </p:nvSpPr>
          <p:spPr>
            <a:xfrm>
              <a:off x="0" y="0"/>
              <a:ext cx="1356879" cy="277938"/>
            </a:xfrm>
            <a:custGeom>
              <a:rect b="b" l="l" r="r" t="t"/>
              <a:pathLst>
                <a:path extrusionOk="0" h="277938" w="1356879">
                  <a:moveTo>
                    <a:pt x="122419" y="0"/>
                  </a:moveTo>
                  <a:lnTo>
                    <a:pt x="1234460" y="0"/>
                  </a:lnTo>
                  <a:cubicBezTo>
                    <a:pt x="1302070" y="0"/>
                    <a:pt x="1356879" y="54809"/>
                    <a:pt x="1356879" y="122419"/>
                  </a:cubicBezTo>
                  <a:lnTo>
                    <a:pt x="1356879" y="155519"/>
                  </a:lnTo>
                  <a:cubicBezTo>
                    <a:pt x="1356879" y="223129"/>
                    <a:pt x="1302070" y="277938"/>
                    <a:pt x="1234460" y="277938"/>
                  </a:cubicBezTo>
                  <a:lnTo>
                    <a:pt x="122419" y="277938"/>
                  </a:lnTo>
                  <a:cubicBezTo>
                    <a:pt x="54809" y="277938"/>
                    <a:pt x="0" y="223129"/>
                    <a:pt x="0" y="155519"/>
                  </a:cubicBezTo>
                  <a:lnTo>
                    <a:pt x="0" y="122419"/>
                  </a:lnTo>
                  <a:cubicBezTo>
                    <a:pt x="0" y="54809"/>
                    <a:pt x="54809" y="0"/>
                    <a:pt x="122419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0" y="-38100"/>
              <a:ext cx="1356879" cy="316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3"/>
          <p:cNvGrpSpPr/>
          <p:nvPr/>
        </p:nvGrpSpPr>
        <p:grpSpPr>
          <a:xfrm>
            <a:off x="947529" y="5811208"/>
            <a:ext cx="5016752" cy="1746195"/>
            <a:chOff x="0" y="-38100"/>
            <a:chExt cx="1835117" cy="638755"/>
          </a:xfrm>
        </p:grpSpPr>
        <p:sp>
          <p:nvSpPr>
            <p:cNvPr id="190" name="Google Shape;190;p3"/>
            <p:cNvSpPr/>
            <p:nvPr/>
          </p:nvSpPr>
          <p:spPr>
            <a:xfrm>
              <a:off x="0" y="0"/>
              <a:ext cx="1835117" cy="600655"/>
            </a:xfrm>
            <a:custGeom>
              <a:rect b="b" l="l" r="r" t="t"/>
              <a:pathLst>
                <a:path extrusionOk="0" h="600655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554358"/>
                  </a:lnTo>
                  <a:cubicBezTo>
                    <a:pt x="1835117" y="566637"/>
                    <a:pt x="1830240" y="578412"/>
                    <a:pt x="1821557" y="587095"/>
                  </a:cubicBezTo>
                  <a:cubicBezTo>
                    <a:pt x="1812875" y="595777"/>
                    <a:pt x="1801099" y="600655"/>
                    <a:pt x="1788821" y="600655"/>
                  </a:cubicBezTo>
                  <a:lnTo>
                    <a:pt x="46296" y="600655"/>
                  </a:lnTo>
                  <a:cubicBezTo>
                    <a:pt x="34018" y="600655"/>
                    <a:pt x="22242" y="595777"/>
                    <a:pt x="13560" y="587095"/>
                  </a:cubicBezTo>
                  <a:cubicBezTo>
                    <a:pt x="4878" y="578412"/>
                    <a:pt x="0" y="566637"/>
                    <a:pt x="0" y="554358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0" y="-38100"/>
              <a:ext cx="1835117" cy="638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947529" y="5811208"/>
            <a:ext cx="5016752" cy="1534644"/>
            <a:chOff x="0" y="-38100"/>
            <a:chExt cx="1835117" cy="561370"/>
          </a:xfrm>
        </p:grpSpPr>
        <p:sp>
          <p:nvSpPr>
            <p:cNvPr id="193" name="Google Shape;193;p3"/>
            <p:cNvSpPr/>
            <p:nvPr/>
          </p:nvSpPr>
          <p:spPr>
            <a:xfrm>
              <a:off x="0" y="0"/>
              <a:ext cx="1835117" cy="523270"/>
            </a:xfrm>
            <a:custGeom>
              <a:rect b="b" l="l" r="r" t="t"/>
              <a:pathLst>
                <a:path extrusionOk="0" h="523270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476973"/>
                  </a:lnTo>
                  <a:cubicBezTo>
                    <a:pt x="1835117" y="489252"/>
                    <a:pt x="1830240" y="501027"/>
                    <a:pt x="1821557" y="509710"/>
                  </a:cubicBezTo>
                  <a:cubicBezTo>
                    <a:pt x="1812875" y="518392"/>
                    <a:pt x="1801099" y="523270"/>
                    <a:pt x="1788821" y="523270"/>
                  </a:cubicBezTo>
                  <a:lnTo>
                    <a:pt x="46296" y="523270"/>
                  </a:lnTo>
                  <a:cubicBezTo>
                    <a:pt x="34018" y="523270"/>
                    <a:pt x="22242" y="518392"/>
                    <a:pt x="13560" y="509710"/>
                  </a:cubicBezTo>
                  <a:cubicBezTo>
                    <a:pt x="4878" y="501027"/>
                    <a:pt x="0" y="489252"/>
                    <a:pt x="0" y="476973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0" y="-38100"/>
              <a:ext cx="1835117" cy="561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3"/>
          <p:cNvGrpSpPr/>
          <p:nvPr/>
        </p:nvGrpSpPr>
        <p:grpSpPr>
          <a:xfrm>
            <a:off x="1761760" y="5585035"/>
            <a:ext cx="657584" cy="657584"/>
            <a:chOff x="0" y="0"/>
            <a:chExt cx="812800" cy="812800"/>
          </a:xfrm>
        </p:grpSpPr>
        <p:sp>
          <p:nvSpPr>
            <p:cNvPr id="196" name="Google Shape;19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666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2522179" y="5494471"/>
            <a:ext cx="2567793" cy="751224"/>
            <a:chOff x="0" y="-38100"/>
            <a:chExt cx="1080264" cy="316038"/>
          </a:xfrm>
        </p:grpSpPr>
        <p:sp>
          <p:nvSpPr>
            <p:cNvPr id="199" name="Google Shape;199;p3"/>
            <p:cNvSpPr/>
            <p:nvPr/>
          </p:nvSpPr>
          <p:spPr>
            <a:xfrm>
              <a:off x="0" y="0"/>
              <a:ext cx="1080264" cy="277938"/>
            </a:xfrm>
            <a:custGeom>
              <a:rect b="b" l="l" r="r" t="t"/>
              <a:pathLst>
                <a:path extrusionOk="0" h="277938" w="1080264">
                  <a:moveTo>
                    <a:pt x="138969" y="0"/>
                  </a:moveTo>
                  <a:lnTo>
                    <a:pt x="941295" y="0"/>
                  </a:lnTo>
                  <a:cubicBezTo>
                    <a:pt x="1018046" y="0"/>
                    <a:pt x="1080264" y="62219"/>
                    <a:pt x="1080264" y="138969"/>
                  </a:cubicBezTo>
                  <a:lnTo>
                    <a:pt x="1080264" y="138969"/>
                  </a:lnTo>
                  <a:cubicBezTo>
                    <a:pt x="1080264" y="215720"/>
                    <a:pt x="1018046" y="277938"/>
                    <a:pt x="941295" y="277938"/>
                  </a:cubicBezTo>
                  <a:lnTo>
                    <a:pt x="138969" y="277938"/>
                  </a:lnTo>
                  <a:cubicBezTo>
                    <a:pt x="62219" y="277938"/>
                    <a:pt x="0" y="215720"/>
                    <a:pt x="0" y="138969"/>
                  </a:cubicBezTo>
                  <a:lnTo>
                    <a:pt x="0" y="138969"/>
                  </a:lnTo>
                  <a:cubicBezTo>
                    <a:pt x="0" y="62219"/>
                    <a:pt x="62219" y="0"/>
                    <a:pt x="138969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0" y="-38100"/>
              <a:ext cx="1080264" cy="316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3"/>
          <p:cNvGrpSpPr/>
          <p:nvPr/>
        </p:nvGrpSpPr>
        <p:grpSpPr>
          <a:xfrm>
            <a:off x="6749627" y="5811208"/>
            <a:ext cx="5016752" cy="1746195"/>
            <a:chOff x="0" y="-38100"/>
            <a:chExt cx="1835117" cy="638755"/>
          </a:xfrm>
        </p:grpSpPr>
        <p:sp>
          <p:nvSpPr>
            <p:cNvPr id="202" name="Google Shape;202;p3"/>
            <p:cNvSpPr/>
            <p:nvPr/>
          </p:nvSpPr>
          <p:spPr>
            <a:xfrm>
              <a:off x="0" y="0"/>
              <a:ext cx="1835117" cy="600655"/>
            </a:xfrm>
            <a:custGeom>
              <a:rect b="b" l="l" r="r" t="t"/>
              <a:pathLst>
                <a:path extrusionOk="0" h="600655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554358"/>
                  </a:lnTo>
                  <a:cubicBezTo>
                    <a:pt x="1835117" y="566637"/>
                    <a:pt x="1830240" y="578412"/>
                    <a:pt x="1821557" y="587095"/>
                  </a:cubicBezTo>
                  <a:cubicBezTo>
                    <a:pt x="1812875" y="595777"/>
                    <a:pt x="1801099" y="600655"/>
                    <a:pt x="1788821" y="600655"/>
                  </a:cubicBezTo>
                  <a:lnTo>
                    <a:pt x="46296" y="600655"/>
                  </a:lnTo>
                  <a:cubicBezTo>
                    <a:pt x="34018" y="600655"/>
                    <a:pt x="22242" y="595777"/>
                    <a:pt x="13560" y="587095"/>
                  </a:cubicBezTo>
                  <a:cubicBezTo>
                    <a:pt x="4878" y="578412"/>
                    <a:pt x="0" y="566637"/>
                    <a:pt x="0" y="554358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0" y="-38100"/>
              <a:ext cx="1835117" cy="638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6749627" y="5811208"/>
            <a:ext cx="5016752" cy="1534644"/>
            <a:chOff x="0" y="-38100"/>
            <a:chExt cx="1835117" cy="561370"/>
          </a:xfrm>
        </p:grpSpPr>
        <p:sp>
          <p:nvSpPr>
            <p:cNvPr id="205" name="Google Shape;205;p3"/>
            <p:cNvSpPr/>
            <p:nvPr/>
          </p:nvSpPr>
          <p:spPr>
            <a:xfrm>
              <a:off x="0" y="0"/>
              <a:ext cx="1835117" cy="523270"/>
            </a:xfrm>
            <a:custGeom>
              <a:rect b="b" l="l" r="r" t="t"/>
              <a:pathLst>
                <a:path extrusionOk="0" h="523270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476973"/>
                  </a:lnTo>
                  <a:cubicBezTo>
                    <a:pt x="1835117" y="489252"/>
                    <a:pt x="1830240" y="501027"/>
                    <a:pt x="1821557" y="509710"/>
                  </a:cubicBezTo>
                  <a:cubicBezTo>
                    <a:pt x="1812875" y="518392"/>
                    <a:pt x="1801099" y="523270"/>
                    <a:pt x="1788821" y="523270"/>
                  </a:cubicBezTo>
                  <a:lnTo>
                    <a:pt x="46296" y="523270"/>
                  </a:lnTo>
                  <a:cubicBezTo>
                    <a:pt x="34018" y="523270"/>
                    <a:pt x="22242" y="518392"/>
                    <a:pt x="13560" y="509710"/>
                  </a:cubicBezTo>
                  <a:cubicBezTo>
                    <a:pt x="4878" y="501027"/>
                    <a:pt x="0" y="489252"/>
                    <a:pt x="0" y="476973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0" y="-38100"/>
              <a:ext cx="1835117" cy="561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7235066" y="5585035"/>
            <a:ext cx="657584" cy="657584"/>
            <a:chOff x="0" y="0"/>
            <a:chExt cx="812800" cy="812800"/>
          </a:xfrm>
        </p:grpSpPr>
        <p:sp>
          <p:nvSpPr>
            <p:cNvPr id="208" name="Google Shape;208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666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3"/>
          <p:cNvGrpSpPr/>
          <p:nvPr/>
        </p:nvGrpSpPr>
        <p:grpSpPr>
          <a:xfrm>
            <a:off x="7995521" y="5494471"/>
            <a:ext cx="3225306" cy="751224"/>
            <a:chOff x="0" y="-38100"/>
            <a:chExt cx="1356879" cy="316038"/>
          </a:xfrm>
        </p:grpSpPr>
        <p:sp>
          <p:nvSpPr>
            <p:cNvPr id="211" name="Google Shape;211;p3"/>
            <p:cNvSpPr/>
            <p:nvPr/>
          </p:nvSpPr>
          <p:spPr>
            <a:xfrm>
              <a:off x="0" y="0"/>
              <a:ext cx="1356879" cy="277938"/>
            </a:xfrm>
            <a:custGeom>
              <a:rect b="b" l="l" r="r" t="t"/>
              <a:pathLst>
                <a:path extrusionOk="0" h="277938" w="1356879">
                  <a:moveTo>
                    <a:pt x="122419" y="0"/>
                  </a:moveTo>
                  <a:lnTo>
                    <a:pt x="1234460" y="0"/>
                  </a:lnTo>
                  <a:cubicBezTo>
                    <a:pt x="1302070" y="0"/>
                    <a:pt x="1356879" y="54809"/>
                    <a:pt x="1356879" y="122419"/>
                  </a:cubicBezTo>
                  <a:lnTo>
                    <a:pt x="1356879" y="155519"/>
                  </a:lnTo>
                  <a:cubicBezTo>
                    <a:pt x="1356879" y="223129"/>
                    <a:pt x="1302070" y="277938"/>
                    <a:pt x="1234460" y="277938"/>
                  </a:cubicBezTo>
                  <a:lnTo>
                    <a:pt x="122419" y="277938"/>
                  </a:lnTo>
                  <a:cubicBezTo>
                    <a:pt x="54809" y="277938"/>
                    <a:pt x="0" y="223129"/>
                    <a:pt x="0" y="155519"/>
                  </a:cubicBezTo>
                  <a:lnTo>
                    <a:pt x="0" y="122419"/>
                  </a:lnTo>
                  <a:cubicBezTo>
                    <a:pt x="0" y="54809"/>
                    <a:pt x="54809" y="0"/>
                    <a:pt x="122419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 txBox="1"/>
            <p:nvPr/>
          </p:nvSpPr>
          <p:spPr>
            <a:xfrm>
              <a:off x="0" y="-38100"/>
              <a:ext cx="1356879" cy="316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3"/>
          <p:cNvSpPr/>
          <p:nvPr/>
        </p:nvSpPr>
        <p:spPr>
          <a:xfrm>
            <a:off x="4820375" y="4048047"/>
            <a:ext cx="539193" cy="814715"/>
          </a:xfrm>
          <a:custGeom>
            <a:rect b="b" l="l" r="r" t="t"/>
            <a:pathLst>
              <a:path extrusionOk="0" h="814715" w="539193">
                <a:moveTo>
                  <a:pt x="0" y="0"/>
                </a:moveTo>
                <a:lnTo>
                  <a:pt x="539194" y="0"/>
                </a:lnTo>
                <a:lnTo>
                  <a:pt x="539194" y="814716"/>
                </a:lnTo>
                <a:lnTo>
                  <a:pt x="0" y="8147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3"/>
          <p:cNvSpPr/>
          <p:nvPr/>
        </p:nvSpPr>
        <p:spPr>
          <a:xfrm>
            <a:off x="10916678" y="4048047"/>
            <a:ext cx="608297" cy="714593"/>
          </a:xfrm>
          <a:custGeom>
            <a:rect b="b" l="l" r="r" t="t"/>
            <a:pathLst>
              <a:path extrusionOk="0" h="714593" w="608297">
                <a:moveTo>
                  <a:pt x="0" y="0"/>
                </a:moveTo>
                <a:lnTo>
                  <a:pt x="608297" y="0"/>
                </a:lnTo>
                <a:lnTo>
                  <a:pt x="608297" y="714593"/>
                </a:lnTo>
                <a:lnTo>
                  <a:pt x="0" y="714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5" name="Google Shape;215;p3"/>
          <p:cNvGrpSpPr/>
          <p:nvPr/>
        </p:nvGrpSpPr>
        <p:grpSpPr>
          <a:xfrm>
            <a:off x="1028700" y="8224159"/>
            <a:ext cx="16230600" cy="1393626"/>
            <a:chOff x="0" y="-38100"/>
            <a:chExt cx="5650139" cy="485144"/>
          </a:xfrm>
        </p:grpSpPr>
        <p:sp>
          <p:nvSpPr>
            <p:cNvPr id="216" name="Google Shape;216;p3"/>
            <p:cNvSpPr/>
            <p:nvPr/>
          </p:nvSpPr>
          <p:spPr>
            <a:xfrm>
              <a:off x="0" y="0"/>
              <a:ext cx="5650139" cy="447044"/>
            </a:xfrm>
            <a:custGeom>
              <a:rect b="b" l="l" r="r" t="t"/>
              <a:pathLst>
                <a:path extrusionOk="0" h="447044" w="5650139">
                  <a:moveTo>
                    <a:pt x="24327" y="0"/>
                  </a:moveTo>
                  <a:lnTo>
                    <a:pt x="5625812" y="0"/>
                  </a:lnTo>
                  <a:cubicBezTo>
                    <a:pt x="5639248" y="0"/>
                    <a:pt x="5650139" y="10891"/>
                    <a:pt x="5650139" y="24327"/>
                  </a:cubicBezTo>
                  <a:lnTo>
                    <a:pt x="5650139" y="422718"/>
                  </a:lnTo>
                  <a:cubicBezTo>
                    <a:pt x="5650139" y="436153"/>
                    <a:pt x="5639248" y="447044"/>
                    <a:pt x="5625812" y="447044"/>
                  </a:cubicBezTo>
                  <a:lnTo>
                    <a:pt x="24327" y="447044"/>
                  </a:lnTo>
                  <a:cubicBezTo>
                    <a:pt x="10891" y="447044"/>
                    <a:pt x="0" y="436153"/>
                    <a:pt x="0" y="42271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 txBox="1"/>
            <p:nvPr/>
          </p:nvSpPr>
          <p:spPr>
            <a:xfrm>
              <a:off x="0" y="-38100"/>
              <a:ext cx="5650139" cy="485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3"/>
          <p:cNvSpPr/>
          <p:nvPr/>
        </p:nvSpPr>
        <p:spPr>
          <a:xfrm>
            <a:off x="10916678" y="6361912"/>
            <a:ext cx="582143" cy="630196"/>
          </a:xfrm>
          <a:custGeom>
            <a:rect b="b" l="l" r="r" t="t"/>
            <a:pathLst>
              <a:path extrusionOk="0" h="630196" w="582143">
                <a:moveTo>
                  <a:pt x="0" y="0"/>
                </a:moveTo>
                <a:lnTo>
                  <a:pt x="582143" y="0"/>
                </a:lnTo>
                <a:lnTo>
                  <a:pt x="582143" y="630196"/>
                </a:lnTo>
                <a:lnTo>
                  <a:pt x="0" y="6301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9" name="Google Shape;219;p3"/>
          <p:cNvGrpSpPr/>
          <p:nvPr/>
        </p:nvGrpSpPr>
        <p:grpSpPr>
          <a:xfrm>
            <a:off x="12547429" y="3530229"/>
            <a:ext cx="5016752" cy="1746195"/>
            <a:chOff x="0" y="-38100"/>
            <a:chExt cx="1835117" cy="638755"/>
          </a:xfrm>
        </p:grpSpPr>
        <p:sp>
          <p:nvSpPr>
            <p:cNvPr id="220" name="Google Shape;220;p3"/>
            <p:cNvSpPr/>
            <p:nvPr/>
          </p:nvSpPr>
          <p:spPr>
            <a:xfrm>
              <a:off x="0" y="0"/>
              <a:ext cx="1835117" cy="600655"/>
            </a:xfrm>
            <a:custGeom>
              <a:rect b="b" l="l" r="r" t="t"/>
              <a:pathLst>
                <a:path extrusionOk="0" h="600655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554358"/>
                  </a:lnTo>
                  <a:cubicBezTo>
                    <a:pt x="1835117" y="566637"/>
                    <a:pt x="1830240" y="578412"/>
                    <a:pt x="1821557" y="587095"/>
                  </a:cubicBezTo>
                  <a:cubicBezTo>
                    <a:pt x="1812875" y="595777"/>
                    <a:pt x="1801099" y="600655"/>
                    <a:pt x="1788821" y="600655"/>
                  </a:cubicBezTo>
                  <a:lnTo>
                    <a:pt x="46296" y="600655"/>
                  </a:lnTo>
                  <a:cubicBezTo>
                    <a:pt x="34018" y="600655"/>
                    <a:pt x="22242" y="595777"/>
                    <a:pt x="13560" y="587095"/>
                  </a:cubicBezTo>
                  <a:cubicBezTo>
                    <a:pt x="4878" y="578412"/>
                    <a:pt x="0" y="566637"/>
                    <a:pt x="0" y="554358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0" y="-38100"/>
              <a:ext cx="1835117" cy="638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3"/>
          <p:cNvGrpSpPr/>
          <p:nvPr/>
        </p:nvGrpSpPr>
        <p:grpSpPr>
          <a:xfrm>
            <a:off x="12547429" y="3530229"/>
            <a:ext cx="5016752" cy="1534644"/>
            <a:chOff x="0" y="-38100"/>
            <a:chExt cx="1835117" cy="561370"/>
          </a:xfrm>
        </p:grpSpPr>
        <p:sp>
          <p:nvSpPr>
            <p:cNvPr id="223" name="Google Shape;223;p3"/>
            <p:cNvSpPr/>
            <p:nvPr/>
          </p:nvSpPr>
          <p:spPr>
            <a:xfrm>
              <a:off x="0" y="0"/>
              <a:ext cx="1835117" cy="523270"/>
            </a:xfrm>
            <a:custGeom>
              <a:rect b="b" l="l" r="r" t="t"/>
              <a:pathLst>
                <a:path extrusionOk="0" h="523270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476973"/>
                  </a:lnTo>
                  <a:cubicBezTo>
                    <a:pt x="1835117" y="489252"/>
                    <a:pt x="1830240" y="501027"/>
                    <a:pt x="1821557" y="509710"/>
                  </a:cubicBezTo>
                  <a:cubicBezTo>
                    <a:pt x="1812875" y="518392"/>
                    <a:pt x="1801099" y="523270"/>
                    <a:pt x="1788821" y="523270"/>
                  </a:cubicBezTo>
                  <a:lnTo>
                    <a:pt x="46296" y="523270"/>
                  </a:lnTo>
                  <a:cubicBezTo>
                    <a:pt x="34018" y="523270"/>
                    <a:pt x="22242" y="518392"/>
                    <a:pt x="13560" y="509710"/>
                  </a:cubicBezTo>
                  <a:cubicBezTo>
                    <a:pt x="4878" y="501027"/>
                    <a:pt x="0" y="489252"/>
                    <a:pt x="0" y="476973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 txBox="1"/>
            <p:nvPr/>
          </p:nvSpPr>
          <p:spPr>
            <a:xfrm>
              <a:off x="0" y="-38100"/>
              <a:ext cx="1835117" cy="561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13032869" y="3304055"/>
            <a:ext cx="657584" cy="657584"/>
            <a:chOff x="0" y="0"/>
            <a:chExt cx="812800" cy="812800"/>
          </a:xfrm>
        </p:grpSpPr>
        <p:sp>
          <p:nvSpPr>
            <p:cNvPr id="226" name="Google Shape;22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666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p3"/>
          <p:cNvGrpSpPr/>
          <p:nvPr/>
        </p:nvGrpSpPr>
        <p:grpSpPr>
          <a:xfrm>
            <a:off x="13793323" y="3213491"/>
            <a:ext cx="3225306" cy="751224"/>
            <a:chOff x="0" y="-38100"/>
            <a:chExt cx="1356879" cy="316038"/>
          </a:xfrm>
        </p:grpSpPr>
        <p:sp>
          <p:nvSpPr>
            <p:cNvPr id="229" name="Google Shape;229;p3"/>
            <p:cNvSpPr/>
            <p:nvPr/>
          </p:nvSpPr>
          <p:spPr>
            <a:xfrm>
              <a:off x="0" y="0"/>
              <a:ext cx="1356879" cy="277938"/>
            </a:xfrm>
            <a:custGeom>
              <a:rect b="b" l="l" r="r" t="t"/>
              <a:pathLst>
                <a:path extrusionOk="0" h="277938" w="1356879">
                  <a:moveTo>
                    <a:pt x="122419" y="0"/>
                  </a:moveTo>
                  <a:lnTo>
                    <a:pt x="1234460" y="0"/>
                  </a:lnTo>
                  <a:cubicBezTo>
                    <a:pt x="1302070" y="0"/>
                    <a:pt x="1356879" y="54809"/>
                    <a:pt x="1356879" y="122419"/>
                  </a:cubicBezTo>
                  <a:lnTo>
                    <a:pt x="1356879" y="155519"/>
                  </a:lnTo>
                  <a:cubicBezTo>
                    <a:pt x="1356879" y="223129"/>
                    <a:pt x="1302070" y="277938"/>
                    <a:pt x="1234460" y="277938"/>
                  </a:cubicBezTo>
                  <a:lnTo>
                    <a:pt x="122419" y="277938"/>
                  </a:lnTo>
                  <a:cubicBezTo>
                    <a:pt x="54809" y="277938"/>
                    <a:pt x="0" y="223129"/>
                    <a:pt x="0" y="155519"/>
                  </a:cubicBezTo>
                  <a:lnTo>
                    <a:pt x="0" y="122419"/>
                  </a:lnTo>
                  <a:cubicBezTo>
                    <a:pt x="0" y="54809"/>
                    <a:pt x="54809" y="0"/>
                    <a:pt x="122419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"/>
            <p:cNvSpPr txBox="1"/>
            <p:nvPr/>
          </p:nvSpPr>
          <p:spPr>
            <a:xfrm>
              <a:off x="0" y="-38100"/>
              <a:ext cx="1356879" cy="316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12547429" y="5811208"/>
            <a:ext cx="5016752" cy="1746195"/>
            <a:chOff x="0" y="-38100"/>
            <a:chExt cx="1835117" cy="638755"/>
          </a:xfrm>
        </p:grpSpPr>
        <p:sp>
          <p:nvSpPr>
            <p:cNvPr id="232" name="Google Shape;232;p3"/>
            <p:cNvSpPr/>
            <p:nvPr/>
          </p:nvSpPr>
          <p:spPr>
            <a:xfrm>
              <a:off x="0" y="0"/>
              <a:ext cx="1835117" cy="600655"/>
            </a:xfrm>
            <a:custGeom>
              <a:rect b="b" l="l" r="r" t="t"/>
              <a:pathLst>
                <a:path extrusionOk="0" h="600655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554358"/>
                  </a:lnTo>
                  <a:cubicBezTo>
                    <a:pt x="1835117" y="566637"/>
                    <a:pt x="1830240" y="578412"/>
                    <a:pt x="1821557" y="587095"/>
                  </a:cubicBezTo>
                  <a:cubicBezTo>
                    <a:pt x="1812875" y="595777"/>
                    <a:pt x="1801099" y="600655"/>
                    <a:pt x="1788821" y="600655"/>
                  </a:cubicBezTo>
                  <a:lnTo>
                    <a:pt x="46296" y="600655"/>
                  </a:lnTo>
                  <a:cubicBezTo>
                    <a:pt x="34018" y="600655"/>
                    <a:pt x="22242" y="595777"/>
                    <a:pt x="13560" y="587095"/>
                  </a:cubicBezTo>
                  <a:cubicBezTo>
                    <a:pt x="4878" y="578412"/>
                    <a:pt x="0" y="566637"/>
                    <a:pt x="0" y="554358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"/>
            <p:cNvSpPr txBox="1"/>
            <p:nvPr/>
          </p:nvSpPr>
          <p:spPr>
            <a:xfrm>
              <a:off x="0" y="-38100"/>
              <a:ext cx="1835117" cy="638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"/>
          <p:cNvGrpSpPr/>
          <p:nvPr/>
        </p:nvGrpSpPr>
        <p:grpSpPr>
          <a:xfrm>
            <a:off x="12547429" y="5811208"/>
            <a:ext cx="5016752" cy="1534644"/>
            <a:chOff x="0" y="-38100"/>
            <a:chExt cx="1835117" cy="561370"/>
          </a:xfrm>
        </p:grpSpPr>
        <p:sp>
          <p:nvSpPr>
            <p:cNvPr id="235" name="Google Shape;235;p3"/>
            <p:cNvSpPr/>
            <p:nvPr/>
          </p:nvSpPr>
          <p:spPr>
            <a:xfrm>
              <a:off x="0" y="0"/>
              <a:ext cx="1835117" cy="523270"/>
            </a:xfrm>
            <a:custGeom>
              <a:rect b="b" l="l" r="r" t="t"/>
              <a:pathLst>
                <a:path extrusionOk="0" h="523270" w="1835117">
                  <a:moveTo>
                    <a:pt x="46296" y="0"/>
                  </a:moveTo>
                  <a:lnTo>
                    <a:pt x="1788821" y="0"/>
                  </a:lnTo>
                  <a:cubicBezTo>
                    <a:pt x="1814390" y="0"/>
                    <a:pt x="1835117" y="20728"/>
                    <a:pt x="1835117" y="46296"/>
                  </a:cubicBezTo>
                  <a:lnTo>
                    <a:pt x="1835117" y="476973"/>
                  </a:lnTo>
                  <a:cubicBezTo>
                    <a:pt x="1835117" y="489252"/>
                    <a:pt x="1830240" y="501027"/>
                    <a:pt x="1821557" y="509710"/>
                  </a:cubicBezTo>
                  <a:cubicBezTo>
                    <a:pt x="1812875" y="518392"/>
                    <a:pt x="1801099" y="523270"/>
                    <a:pt x="1788821" y="523270"/>
                  </a:cubicBezTo>
                  <a:lnTo>
                    <a:pt x="46296" y="523270"/>
                  </a:lnTo>
                  <a:cubicBezTo>
                    <a:pt x="34018" y="523270"/>
                    <a:pt x="22242" y="518392"/>
                    <a:pt x="13560" y="509710"/>
                  </a:cubicBezTo>
                  <a:cubicBezTo>
                    <a:pt x="4878" y="501027"/>
                    <a:pt x="0" y="489252"/>
                    <a:pt x="0" y="476973"/>
                  </a:cubicBezTo>
                  <a:lnTo>
                    <a:pt x="0" y="46296"/>
                  </a:lnTo>
                  <a:cubicBezTo>
                    <a:pt x="0" y="34018"/>
                    <a:pt x="4878" y="22242"/>
                    <a:pt x="13560" y="13560"/>
                  </a:cubicBezTo>
                  <a:cubicBezTo>
                    <a:pt x="22242" y="4878"/>
                    <a:pt x="34018" y="0"/>
                    <a:pt x="46296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"/>
            <p:cNvSpPr txBox="1"/>
            <p:nvPr/>
          </p:nvSpPr>
          <p:spPr>
            <a:xfrm>
              <a:off x="0" y="-38100"/>
              <a:ext cx="1835117" cy="561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3"/>
          <p:cNvGrpSpPr/>
          <p:nvPr/>
        </p:nvGrpSpPr>
        <p:grpSpPr>
          <a:xfrm>
            <a:off x="13032869" y="5585035"/>
            <a:ext cx="657584" cy="657584"/>
            <a:chOff x="0" y="0"/>
            <a:chExt cx="812800" cy="812800"/>
          </a:xfrm>
        </p:grpSpPr>
        <p:sp>
          <p:nvSpPr>
            <p:cNvPr id="238" name="Google Shape;238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666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3"/>
          <p:cNvGrpSpPr/>
          <p:nvPr/>
        </p:nvGrpSpPr>
        <p:grpSpPr>
          <a:xfrm>
            <a:off x="13793323" y="5494471"/>
            <a:ext cx="3225306" cy="751224"/>
            <a:chOff x="0" y="-38100"/>
            <a:chExt cx="1356879" cy="316038"/>
          </a:xfrm>
        </p:grpSpPr>
        <p:sp>
          <p:nvSpPr>
            <p:cNvPr id="241" name="Google Shape;241;p3"/>
            <p:cNvSpPr/>
            <p:nvPr/>
          </p:nvSpPr>
          <p:spPr>
            <a:xfrm>
              <a:off x="0" y="0"/>
              <a:ext cx="1356879" cy="277938"/>
            </a:xfrm>
            <a:custGeom>
              <a:rect b="b" l="l" r="r" t="t"/>
              <a:pathLst>
                <a:path extrusionOk="0" h="277938" w="1356879">
                  <a:moveTo>
                    <a:pt x="122419" y="0"/>
                  </a:moveTo>
                  <a:lnTo>
                    <a:pt x="1234460" y="0"/>
                  </a:lnTo>
                  <a:cubicBezTo>
                    <a:pt x="1302070" y="0"/>
                    <a:pt x="1356879" y="54809"/>
                    <a:pt x="1356879" y="122419"/>
                  </a:cubicBezTo>
                  <a:lnTo>
                    <a:pt x="1356879" y="155519"/>
                  </a:lnTo>
                  <a:cubicBezTo>
                    <a:pt x="1356879" y="223129"/>
                    <a:pt x="1302070" y="277938"/>
                    <a:pt x="1234460" y="277938"/>
                  </a:cubicBezTo>
                  <a:lnTo>
                    <a:pt x="122419" y="277938"/>
                  </a:lnTo>
                  <a:cubicBezTo>
                    <a:pt x="54809" y="277938"/>
                    <a:pt x="0" y="223129"/>
                    <a:pt x="0" y="155519"/>
                  </a:cubicBezTo>
                  <a:lnTo>
                    <a:pt x="0" y="122419"/>
                  </a:lnTo>
                  <a:cubicBezTo>
                    <a:pt x="0" y="54809"/>
                    <a:pt x="54809" y="0"/>
                    <a:pt x="122419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 txBox="1"/>
            <p:nvPr/>
          </p:nvSpPr>
          <p:spPr>
            <a:xfrm>
              <a:off x="0" y="-38100"/>
              <a:ext cx="1356879" cy="316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3"/>
          <p:cNvSpPr/>
          <p:nvPr/>
        </p:nvSpPr>
        <p:spPr>
          <a:xfrm>
            <a:off x="16358644" y="4142094"/>
            <a:ext cx="991213" cy="415070"/>
          </a:xfrm>
          <a:custGeom>
            <a:rect b="b" l="l" r="r" t="t"/>
            <a:pathLst>
              <a:path extrusionOk="0" h="415070" w="991213">
                <a:moveTo>
                  <a:pt x="0" y="0"/>
                </a:moveTo>
                <a:lnTo>
                  <a:pt x="991213" y="0"/>
                </a:lnTo>
                <a:lnTo>
                  <a:pt x="991213" y="415071"/>
                </a:lnTo>
                <a:lnTo>
                  <a:pt x="0" y="415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3"/>
          <p:cNvSpPr/>
          <p:nvPr/>
        </p:nvSpPr>
        <p:spPr>
          <a:xfrm>
            <a:off x="15853539" y="6291540"/>
            <a:ext cx="941324" cy="896611"/>
          </a:xfrm>
          <a:custGeom>
            <a:rect b="b" l="l" r="r" t="t"/>
            <a:pathLst>
              <a:path extrusionOk="0" h="896611" w="941324">
                <a:moveTo>
                  <a:pt x="0" y="0"/>
                </a:moveTo>
                <a:lnTo>
                  <a:pt x="941325" y="0"/>
                </a:lnTo>
                <a:lnTo>
                  <a:pt x="941325" y="896611"/>
                </a:lnTo>
                <a:lnTo>
                  <a:pt x="0" y="8966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3"/>
          <p:cNvSpPr txBox="1"/>
          <p:nvPr/>
        </p:nvSpPr>
        <p:spPr>
          <a:xfrm>
            <a:off x="1976402" y="982358"/>
            <a:ext cx="14335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KRITERIA</a:t>
            </a:r>
            <a:endParaRPr/>
          </a:p>
        </p:txBody>
      </p:sp>
      <p:sp>
        <p:nvSpPr>
          <p:cNvPr id="246" name="Google Shape;246;p3"/>
          <p:cNvSpPr txBox="1"/>
          <p:nvPr/>
        </p:nvSpPr>
        <p:spPr>
          <a:xfrm>
            <a:off x="1761760" y="3471805"/>
            <a:ext cx="657584" cy="295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2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/>
          </a:p>
        </p:txBody>
      </p:sp>
      <p:sp>
        <p:nvSpPr>
          <p:cNvPr id="247" name="Google Shape;247;p3"/>
          <p:cNvSpPr txBox="1"/>
          <p:nvPr/>
        </p:nvSpPr>
        <p:spPr>
          <a:xfrm>
            <a:off x="2522179" y="3348038"/>
            <a:ext cx="2567793" cy="455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/>
          </a:p>
        </p:txBody>
      </p:sp>
      <p:sp>
        <p:nvSpPr>
          <p:cNvPr id="248" name="Google Shape;248;p3"/>
          <p:cNvSpPr txBox="1"/>
          <p:nvPr/>
        </p:nvSpPr>
        <p:spPr>
          <a:xfrm>
            <a:off x="1339874" y="4172050"/>
            <a:ext cx="4232062" cy="50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7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Harga mobil</a:t>
            </a:r>
            <a:endParaRPr/>
          </a:p>
        </p:txBody>
      </p:sp>
      <p:sp>
        <p:nvSpPr>
          <p:cNvPr id="249" name="Google Shape;249;p3"/>
          <p:cNvSpPr txBox="1"/>
          <p:nvPr/>
        </p:nvSpPr>
        <p:spPr>
          <a:xfrm>
            <a:off x="7235066" y="3471805"/>
            <a:ext cx="657584" cy="295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2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/>
          </a:p>
        </p:txBody>
      </p:sp>
      <p:sp>
        <p:nvSpPr>
          <p:cNvPr id="250" name="Google Shape;250;p3"/>
          <p:cNvSpPr txBox="1"/>
          <p:nvPr/>
        </p:nvSpPr>
        <p:spPr>
          <a:xfrm>
            <a:off x="7995521" y="3348038"/>
            <a:ext cx="3225306" cy="455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/>
          </a:p>
        </p:txBody>
      </p:sp>
      <p:sp>
        <p:nvSpPr>
          <p:cNvPr id="251" name="Google Shape;251;p3"/>
          <p:cNvSpPr txBox="1"/>
          <p:nvPr/>
        </p:nvSpPr>
        <p:spPr>
          <a:xfrm>
            <a:off x="1761760" y="5752784"/>
            <a:ext cx="657584" cy="295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2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2522179" y="5629018"/>
            <a:ext cx="2567793" cy="455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/>
          </a:p>
        </p:txBody>
      </p:sp>
      <p:sp>
        <p:nvSpPr>
          <p:cNvPr id="253" name="Google Shape;253;p3"/>
          <p:cNvSpPr txBox="1"/>
          <p:nvPr/>
        </p:nvSpPr>
        <p:spPr>
          <a:xfrm>
            <a:off x="7235066" y="5752784"/>
            <a:ext cx="657584" cy="295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2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sp>
        <p:nvSpPr>
          <p:cNvPr id="254" name="Google Shape;254;p3"/>
          <p:cNvSpPr txBox="1"/>
          <p:nvPr/>
        </p:nvSpPr>
        <p:spPr>
          <a:xfrm>
            <a:off x="8159899" y="5629018"/>
            <a:ext cx="2896549" cy="455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/>
          </a:p>
        </p:txBody>
      </p:sp>
      <p:sp>
        <p:nvSpPr>
          <p:cNvPr id="255" name="Google Shape;255;p3"/>
          <p:cNvSpPr txBox="1"/>
          <p:nvPr/>
        </p:nvSpPr>
        <p:spPr>
          <a:xfrm>
            <a:off x="7141972" y="4172050"/>
            <a:ext cx="4232062" cy="50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7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Jarak tempuh</a:t>
            </a:r>
            <a:endParaRPr/>
          </a:p>
        </p:txBody>
      </p:sp>
      <p:sp>
        <p:nvSpPr>
          <p:cNvPr id="256" name="Google Shape;256;p3"/>
          <p:cNvSpPr txBox="1"/>
          <p:nvPr/>
        </p:nvSpPr>
        <p:spPr>
          <a:xfrm>
            <a:off x="1339874" y="6294293"/>
            <a:ext cx="4232062" cy="961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2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Fitur (Airbag, Anti Lock Braking System, Hill-Start Assist Control, Sensor parkir, 360° kamera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7115458" y="6456522"/>
            <a:ext cx="4232062" cy="50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7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Waktu isi daya</a:t>
            </a:r>
            <a:endParaRPr/>
          </a:p>
        </p:txBody>
      </p:sp>
      <p:sp>
        <p:nvSpPr>
          <p:cNvPr id="258" name="Google Shape;258;p3"/>
          <p:cNvSpPr txBox="1"/>
          <p:nvPr/>
        </p:nvSpPr>
        <p:spPr>
          <a:xfrm>
            <a:off x="1456422" y="8387282"/>
            <a:ext cx="15375156" cy="1110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7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 : MEMBANTU MENENTUKAN MOBIL TERBAIK DARI KANDIDAT YANG TERSEDIA DI PASARAN, DIMANA PRODUK YANG BEREDAR SANGAT KOMPETITIF SEHINGGA SULIT UNTUK DIPILIH.</a:t>
            </a:r>
            <a:endParaRPr/>
          </a:p>
        </p:txBody>
      </p:sp>
      <p:sp>
        <p:nvSpPr>
          <p:cNvPr id="259" name="Google Shape;259;p3"/>
          <p:cNvSpPr txBox="1"/>
          <p:nvPr/>
        </p:nvSpPr>
        <p:spPr>
          <a:xfrm>
            <a:off x="13032869" y="3471805"/>
            <a:ext cx="657584" cy="295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2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  <a:endParaRPr/>
          </a:p>
        </p:txBody>
      </p:sp>
      <p:sp>
        <p:nvSpPr>
          <p:cNvPr id="260" name="Google Shape;260;p3"/>
          <p:cNvSpPr txBox="1"/>
          <p:nvPr/>
        </p:nvSpPr>
        <p:spPr>
          <a:xfrm>
            <a:off x="13793323" y="3348038"/>
            <a:ext cx="3225306" cy="455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/>
          </a:p>
        </p:txBody>
      </p:sp>
      <p:sp>
        <p:nvSpPr>
          <p:cNvPr id="261" name="Google Shape;261;p3"/>
          <p:cNvSpPr txBox="1"/>
          <p:nvPr/>
        </p:nvSpPr>
        <p:spPr>
          <a:xfrm>
            <a:off x="13032869" y="5752784"/>
            <a:ext cx="657584" cy="295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2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  <a:endParaRPr/>
          </a:p>
        </p:txBody>
      </p:sp>
      <p:sp>
        <p:nvSpPr>
          <p:cNvPr id="262" name="Google Shape;262;p3"/>
          <p:cNvSpPr txBox="1"/>
          <p:nvPr/>
        </p:nvSpPr>
        <p:spPr>
          <a:xfrm>
            <a:off x="13957701" y="5629018"/>
            <a:ext cx="2896549" cy="455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2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C6</a:t>
            </a:r>
            <a:endParaRPr/>
          </a:p>
        </p:txBody>
      </p:sp>
      <p:sp>
        <p:nvSpPr>
          <p:cNvPr id="263" name="Google Shape;263;p3"/>
          <p:cNvSpPr txBox="1"/>
          <p:nvPr/>
        </p:nvSpPr>
        <p:spPr>
          <a:xfrm>
            <a:off x="12939774" y="4172050"/>
            <a:ext cx="4232062" cy="509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7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Kecepatan</a:t>
            </a:r>
            <a:endParaRPr/>
          </a:p>
        </p:txBody>
      </p:sp>
      <p:sp>
        <p:nvSpPr>
          <p:cNvPr id="264" name="Google Shape;264;p3"/>
          <p:cNvSpPr txBox="1"/>
          <p:nvPr/>
        </p:nvSpPr>
        <p:spPr>
          <a:xfrm>
            <a:off x="12913260" y="6456522"/>
            <a:ext cx="4232062" cy="509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78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Pajak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270" name="Google Shape;270;p4"/>
          <p:cNvGrpSpPr/>
          <p:nvPr/>
        </p:nvGrpSpPr>
        <p:grpSpPr>
          <a:xfrm>
            <a:off x="1651117" y="3166901"/>
            <a:ext cx="15608183" cy="5945853"/>
            <a:chOff x="0" y="-38100"/>
            <a:chExt cx="4110797" cy="1565986"/>
          </a:xfrm>
        </p:grpSpPr>
        <p:sp>
          <p:nvSpPr>
            <p:cNvPr id="271" name="Google Shape;271;p4"/>
            <p:cNvSpPr/>
            <p:nvPr/>
          </p:nvSpPr>
          <p:spPr>
            <a:xfrm>
              <a:off x="0" y="0"/>
              <a:ext cx="4110797" cy="1527886"/>
            </a:xfrm>
            <a:custGeom>
              <a:rect b="b" l="l" r="r" t="t"/>
              <a:pathLst>
                <a:path extrusionOk="0" h="1527886" w="4110797">
                  <a:moveTo>
                    <a:pt x="14881" y="0"/>
                  </a:moveTo>
                  <a:lnTo>
                    <a:pt x="4095917" y="0"/>
                  </a:lnTo>
                  <a:cubicBezTo>
                    <a:pt x="4104135" y="0"/>
                    <a:pt x="4110797" y="6662"/>
                    <a:pt x="4110797" y="14881"/>
                  </a:cubicBezTo>
                  <a:lnTo>
                    <a:pt x="4110797" y="1513006"/>
                  </a:lnTo>
                  <a:cubicBezTo>
                    <a:pt x="4110797" y="1516952"/>
                    <a:pt x="4109229" y="1520737"/>
                    <a:pt x="4106439" y="1523528"/>
                  </a:cubicBezTo>
                  <a:cubicBezTo>
                    <a:pt x="4103648" y="1526318"/>
                    <a:pt x="4099863" y="1527886"/>
                    <a:pt x="4095917" y="1527886"/>
                  </a:cubicBezTo>
                  <a:lnTo>
                    <a:pt x="14881" y="1527886"/>
                  </a:lnTo>
                  <a:cubicBezTo>
                    <a:pt x="6662" y="1527886"/>
                    <a:pt x="0" y="1521224"/>
                    <a:pt x="0" y="1513006"/>
                  </a:cubicBezTo>
                  <a:lnTo>
                    <a:pt x="0" y="14881"/>
                  </a:lnTo>
                  <a:cubicBezTo>
                    <a:pt x="0" y="6662"/>
                    <a:pt x="6662" y="0"/>
                    <a:pt x="14881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 txBox="1"/>
            <p:nvPr/>
          </p:nvSpPr>
          <p:spPr>
            <a:xfrm>
              <a:off x="0" y="-38100"/>
              <a:ext cx="4110797" cy="15659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4"/>
          <p:cNvGrpSpPr/>
          <p:nvPr/>
        </p:nvGrpSpPr>
        <p:grpSpPr>
          <a:xfrm>
            <a:off x="1339909" y="2706005"/>
            <a:ext cx="15608183" cy="6091399"/>
            <a:chOff x="0" y="-38100"/>
            <a:chExt cx="4110797" cy="1604319"/>
          </a:xfrm>
        </p:grpSpPr>
        <p:sp>
          <p:nvSpPr>
            <p:cNvPr id="274" name="Google Shape;274;p4"/>
            <p:cNvSpPr/>
            <p:nvPr/>
          </p:nvSpPr>
          <p:spPr>
            <a:xfrm>
              <a:off x="0" y="0"/>
              <a:ext cx="4110797" cy="1566219"/>
            </a:xfrm>
            <a:custGeom>
              <a:rect b="b" l="l" r="r" t="t"/>
              <a:pathLst>
                <a:path extrusionOk="0" h="1566219" w="4110797">
                  <a:moveTo>
                    <a:pt x="14881" y="0"/>
                  </a:moveTo>
                  <a:lnTo>
                    <a:pt x="4095917" y="0"/>
                  </a:lnTo>
                  <a:cubicBezTo>
                    <a:pt x="4104135" y="0"/>
                    <a:pt x="4110797" y="6662"/>
                    <a:pt x="4110797" y="14881"/>
                  </a:cubicBezTo>
                  <a:lnTo>
                    <a:pt x="4110797" y="1551339"/>
                  </a:lnTo>
                  <a:cubicBezTo>
                    <a:pt x="4110797" y="1555285"/>
                    <a:pt x="4109229" y="1559070"/>
                    <a:pt x="4106439" y="1561861"/>
                  </a:cubicBezTo>
                  <a:cubicBezTo>
                    <a:pt x="4103648" y="1564651"/>
                    <a:pt x="4099863" y="1566219"/>
                    <a:pt x="4095917" y="1566219"/>
                  </a:cubicBezTo>
                  <a:lnTo>
                    <a:pt x="14881" y="1566219"/>
                  </a:lnTo>
                  <a:cubicBezTo>
                    <a:pt x="10934" y="1566219"/>
                    <a:pt x="7149" y="1564651"/>
                    <a:pt x="4358" y="1561861"/>
                  </a:cubicBezTo>
                  <a:cubicBezTo>
                    <a:pt x="1568" y="1559070"/>
                    <a:pt x="0" y="1555285"/>
                    <a:pt x="0" y="1551339"/>
                  </a:cubicBezTo>
                  <a:lnTo>
                    <a:pt x="0" y="14881"/>
                  </a:lnTo>
                  <a:cubicBezTo>
                    <a:pt x="0" y="6662"/>
                    <a:pt x="6662" y="0"/>
                    <a:pt x="14881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0" y="-38100"/>
              <a:ext cx="4110797" cy="1604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76" name="Google Shape;276;p4"/>
          <p:cNvGraphicFramePr/>
          <p:nvPr/>
        </p:nvGraphicFramePr>
        <p:xfrm>
          <a:off x="5797609" y="3266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{F04368A6-828A-48F5-8DFF-2F421B225AE6}</a:tableStyleId>
              </a:tblPr>
              <a:tblGrid>
                <a:gridCol w="5234375"/>
                <a:gridCol w="5234375"/>
              </a:tblGrid>
              <a:tr h="900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Grade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 buruk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Buruk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Cukup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Baik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 baik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4"/>
          <p:cNvSpPr/>
          <p:nvPr/>
        </p:nvSpPr>
        <p:spPr>
          <a:xfrm>
            <a:off x="5700930" y="223947"/>
            <a:ext cx="2084941" cy="2504434"/>
          </a:xfrm>
          <a:custGeom>
            <a:rect b="b" l="l" r="r" t="t"/>
            <a:pathLst>
              <a:path extrusionOk="0" h="2504434" w="2084941">
                <a:moveTo>
                  <a:pt x="0" y="0"/>
                </a:moveTo>
                <a:lnTo>
                  <a:pt x="2084941" y="0"/>
                </a:lnTo>
                <a:lnTo>
                  <a:pt x="2084941" y="2504434"/>
                </a:lnTo>
                <a:lnTo>
                  <a:pt x="0" y="250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4"/>
          <p:cNvSpPr/>
          <p:nvPr/>
        </p:nvSpPr>
        <p:spPr>
          <a:xfrm>
            <a:off x="2039281" y="3766635"/>
            <a:ext cx="2993517" cy="4114800"/>
          </a:xfrm>
          <a:custGeom>
            <a:rect b="b" l="l" r="r" t="t"/>
            <a:pathLst>
              <a:path extrusionOk="0" h="4114800" w="2993517">
                <a:moveTo>
                  <a:pt x="0" y="0"/>
                </a:moveTo>
                <a:lnTo>
                  <a:pt x="2993517" y="0"/>
                </a:lnTo>
                <a:lnTo>
                  <a:pt x="29935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4"/>
          <p:cNvSpPr txBox="1"/>
          <p:nvPr/>
        </p:nvSpPr>
        <p:spPr>
          <a:xfrm>
            <a:off x="2257861" y="828675"/>
            <a:ext cx="6886139" cy="167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sp>
        <p:nvSpPr>
          <p:cNvPr id="285" name="Google Shape;285;p5"/>
          <p:cNvSpPr/>
          <p:nvPr/>
        </p:nvSpPr>
        <p:spPr>
          <a:xfrm rot="1883540">
            <a:off x="-1140951" y="8606582"/>
            <a:ext cx="7315200" cy="1303436"/>
          </a:xfrm>
          <a:custGeom>
            <a:rect b="b" l="l" r="r" t="t"/>
            <a:pathLst>
              <a:path extrusionOk="0" h="1303436" w="7315200">
                <a:moveTo>
                  <a:pt x="0" y="0"/>
                </a:moveTo>
                <a:lnTo>
                  <a:pt x="7315200" y="0"/>
                </a:lnTo>
                <a:lnTo>
                  <a:pt x="7315200" y="1303436"/>
                </a:lnTo>
                <a:lnTo>
                  <a:pt x="0" y="1303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6" name="Google Shape;286;p5"/>
          <p:cNvGrpSpPr/>
          <p:nvPr/>
        </p:nvGrpSpPr>
        <p:grpSpPr>
          <a:xfrm>
            <a:off x="1313587" y="2965377"/>
            <a:ext cx="15813227" cy="5997648"/>
            <a:chOff x="0" y="-38100"/>
            <a:chExt cx="4164800" cy="1579627"/>
          </a:xfrm>
        </p:grpSpPr>
        <p:sp>
          <p:nvSpPr>
            <p:cNvPr id="287" name="Google Shape;287;p5"/>
            <p:cNvSpPr/>
            <p:nvPr/>
          </p:nvSpPr>
          <p:spPr>
            <a:xfrm>
              <a:off x="0" y="0"/>
              <a:ext cx="4164800" cy="1541527"/>
            </a:xfrm>
            <a:custGeom>
              <a:rect b="b" l="l" r="r" t="t"/>
              <a:pathLst>
                <a:path extrusionOk="0" h="1541527" w="4164800">
                  <a:moveTo>
                    <a:pt x="14688" y="0"/>
                  </a:moveTo>
                  <a:lnTo>
                    <a:pt x="4150113" y="0"/>
                  </a:lnTo>
                  <a:cubicBezTo>
                    <a:pt x="4154008" y="0"/>
                    <a:pt x="4157744" y="1547"/>
                    <a:pt x="4160498" y="4302"/>
                  </a:cubicBezTo>
                  <a:cubicBezTo>
                    <a:pt x="4163253" y="7056"/>
                    <a:pt x="4164800" y="10792"/>
                    <a:pt x="4164800" y="14688"/>
                  </a:cubicBezTo>
                  <a:lnTo>
                    <a:pt x="4164800" y="1526840"/>
                  </a:lnTo>
                  <a:cubicBezTo>
                    <a:pt x="4164800" y="1530735"/>
                    <a:pt x="4163253" y="1534471"/>
                    <a:pt x="4160498" y="1537226"/>
                  </a:cubicBezTo>
                  <a:cubicBezTo>
                    <a:pt x="4157744" y="1539980"/>
                    <a:pt x="4154008" y="1541527"/>
                    <a:pt x="4150113" y="1541527"/>
                  </a:cubicBezTo>
                  <a:lnTo>
                    <a:pt x="14688" y="1541527"/>
                  </a:lnTo>
                  <a:cubicBezTo>
                    <a:pt x="10792" y="1541527"/>
                    <a:pt x="7056" y="1539980"/>
                    <a:pt x="4302" y="1537226"/>
                  </a:cubicBezTo>
                  <a:cubicBezTo>
                    <a:pt x="1547" y="1534471"/>
                    <a:pt x="0" y="1530735"/>
                    <a:pt x="0" y="1526840"/>
                  </a:cubicBezTo>
                  <a:lnTo>
                    <a:pt x="0" y="14688"/>
                  </a:lnTo>
                  <a:cubicBezTo>
                    <a:pt x="0" y="10792"/>
                    <a:pt x="1547" y="7056"/>
                    <a:pt x="4302" y="4302"/>
                  </a:cubicBezTo>
                  <a:cubicBezTo>
                    <a:pt x="7056" y="1547"/>
                    <a:pt x="10792" y="0"/>
                    <a:pt x="14688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 txBox="1"/>
            <p:nvPr/>
          </p:nvSpPr>
          <p:spPr>
            <a:xfrm>
              <a:off x="0" y="-38100"/>
              <a:ext cx="4164800" cy="1579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5"/>
          <p:cNvGrpSpPr/>
          <p:nvPr/>
        </p:nvGrpSpPr>
        <p:grpSpPr>
          <a:xfrm>
            <a:off x="1161187" y="2812977"/>
            <a:ext cx="15630264" cy="5810314"/>
            <a:chOff x="0" y="-38100"/>
            <a:chExt cx="4116613" cy="1530288"/>
          </a:xfrm>
        </p:grpSpPr>
        <p:sp>
          <p:nvSpPr>
            <p:cNvPr id="290" name="Google Shape;290;p5"/>
            <p:cNvSpPr/>
            <p:nvPr/>
          </p:nvSpPr>
          <p:spPr>
            <a:xfrm>
              <a:off x="0" y="0"/>
              <a:ext cx="4116613" cy="1492188"/>
            </a:xfrm>
            <a:custGeom>
              <a:rect b="b" l="l" r="r" t="t"/>
              <a:pathLst>
                <a:path extrusionOk="0" h="1492188" w="4116613">
                  <a:moveTo>
                    <a:pt x="14859" y="0"/>
                  </a:moveTo>
                  <a:lnTo>
                    <a:pt x="4101753" y="0"/>
                  </a:lnTo>
                  <a:cubicBezTo>
                    <a:pt x="4109960" y="0"/>
                    <a:pt x="4116613" y="6653"/>
                    <a:pt x="4116613" y="14859"/>
                  </a:cubicBezTo>
                  <a:lnTo>
                    <a:pt x="4116613" y="1477329"/>
                  </a:lnTo>
                  <a:cubicBezTo>
                    <a:pt x="4116613" y="1485536"/>
                    <a:pt x="4109960" y="1492188"/>
                    <a:pt x="4101753" y="1492188"/>
                  </a:cubicBezTo>
                  <a:lnTo>
                    <a:pt x="14859" y="1492188"/>
                  </a:lnTo>
                  <a:cubicBezTo>
                    <a:pt x="10919" y="1492188"/>
                    <a:pt x="7139" y="1490623"/>
                    <a:pt x="4352" y="1487836"/>
                  </a:cubicBezTo>
                  <a:cubicBezTo>
                    <a:pt x="1566" y="1485050"/>
                    <a:pt x="0" y="1481270"/>
                    <a:pt x="0" y="1477329"/>
                  </a:cubicBezTo>
                  <a:lnTo>
                    <a:pt x="0" y="14859"/>
                  </a:lnTo>
                  <a:cubicBezTo>
                    <a:pt x="0" y="10919"/>
                    <a:pt x="1566" y="7139"/>
                    <a:pt x="4352" y="4352"/>
                  </a:cubicBezTo>
                  <a:cubicBezTo>
                    <a:pt x="7139" y="1566"/>
                    <a:pt x="10919" y="0"/>
                    <a:pt x="14859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 txBox="1"/>
            <p:nvPr/>
          </p:nvSpPr>
          <p:spPr>
            <a:xfrm>
              <a:off x="0" y="-38100"/>
              <a:ext cx="4116613" cy="1530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5"/>
          <p:cNvGrpSpPr/>
          <p:nvPr/>
        </p:nvGrpSpPr>
        <p:grpSpPr>
          <a:xfrm>
            <a:off x="8452811" y="1414883"/>
            <a:ext cx="8806489" cy="988195"/>
            <a:chOff x="0" y="-38100"/>
            <a:chExt cx="2668294" cy="299415"/>
          </a:xfrm>
        </p:grpSpPr>
        <p:sp>
          <p:nvSpPr>
            <p:cNvPr id="293" name="Google Shape;293;p5"/>
            <p:cNvSpPr/>
            <p:nvPr/>
          </p:nvSpPr>
          <p:spPr>
            <a:xfrm>
              <a:off x="0" y="0"/>
              <a:ext cx="2668294" cy="261315"/>
            </a:xfrm>
            <a:custGeom>
              <a:rect b="b" l="l" r="r" t="t"/>
              <a:pathLst>
                <a:path extrusionOk="0" h="261315" w="2668294">
                  <a:moveTo>
                    <a:pt x="44835" y="0"/>
                  </a:moveTo>
                  <a:lnTo>
                    <a:pt x="2623459" y="0"/>
                  </a:lnTo>
                  <a:cubicBezTo>
                    <a:pt x="2635350" y="0"/>
                    <a:pt x="2646754" y="4724"/>
                    <a:pt x="2655162" y="13132"/>
                  </a:cubicBezTo>
                  <a:cubicBezTo>
                    <a:pt x="2663570" y="21540"/>
                    <a:pt x="2668294" y="32944"/>
                    <a:pt x="2668294" y="44835"/>
                  </a:cubicBezTo>
                  <a:lnTo>
                    <a:pt x="2668294" y="216480"/>
                  </a:lnTo>
                  <a:cubicBezTo>
                    <a:pt x="2668294" y="228371"/>
                    <a:pt x="2663570" y="239775"/>
                    <a:pt x="2655162" y="248183"/>
                  </a:cubicBezTo>
                  <a:cubicBezTo>
                    <a:pt x="2646754" y="256591"/>
                    <a:pt x="2635350" y="261315"/>
                    <a:pt x="2623459" y="261315"/>
                  </a:cubicBezTo>
                  <a:lnTo>
                    <a:pt x="44835" y="261315"/>
                  </a:lnTo>
                  <a:cubicBezTo>
                    <a:pt x="32944" y="261315"/>
                    <a:pt x="21540" y="256591"/>
                    <a:pt x="13132" y="248183"/>
                  </a:cubicBezTo>
                  <a:cubicBezTo>
                    <a:pt x="4724" y="239775"/>
                    <a:pt x="0" y="228371"/>
                    <a:pt x="0" y="216480"/>
                  </a:cubicBezTo>
                  <a:lnTo>
                    <a:pt x="0" y="44835"/>
                  </a:lnTo>
                  <a:cubicBezTo>
                    <a:pt x="0" y="32944"/>
                    <a:pt x="4724" y="21540"/>
                    <a:pt x="13132" y="13132"/>
                  </a:cubicBezTo>
                  <a:cubicBezTo>
                    <a:pt x="21540" y="4724"/>
                    <a:pt x="32944" y="0"/>
                    <a:pt x="44835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 txBox="1"/>
            <p:nvPr/>
          </p:nvSpPr>
          <p:spPr>
            <a:xfrm>
              <a:off x="0" y="-38100"/>
              <a:ext cx="2668294" cy="299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95" name="Google Shape;295;p5"/>
          <p:cNvGraphicFramePr/>
          <p:nvPr/>
        </p:nvGraphicFramePr>
        <p:xfrm>
          <a:off x="4045389" y="33643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{F04368A6-828A-48F5-8DFF-2F421B225AE6}</a:tableStyleId>
              </a:tblPr>
              <a:tblGrid>
                <a:gridCol w="1361100"/>
                <a:gridCol w="1361100"/>
                <a:gridCol w="1361100"/>
                <a:gridCol w="1361100"/>
                <a:gridCol w="1361100"/>
                <a:gridCol w="1361100"/>
                <a:gridCol w="1361100"/>
              </a:tblGrid>
              <a:tr h="69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Alternatif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Harga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Jarak Tempuh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Fitur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Waktu Isi Daya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Kecepatan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Pajak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Kriteria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69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A1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p5"/>
          <p:cNvSpPr/>
          <p:nvPr/>
        </p:nvSpPr>
        <p:spPr>
          <a:xfrm rot="-875971">
            <a:off x="362005" y="823650"/>
            <a:ext cx="7315200" cy="1303436"/>
          </a:xfrm>
          <a:custGeom>
            <a:rect b="b" l="l" r="r" t="t"/>
            <a:pathLst>
              <a:path extrusionOk="0" h="1303436" w="7315200">
                <a:moveTo>
                  <a:pt x="0" y="0"/>
                </a:moveTo>
                <a:lnTo>
                  <a:pt x="7315200" y="0"/>
                </a:lnTo>
                <a:lnTo>
                  <a:pt x="7315200" y="1303436"/>
                </a:lnTo>
                <a:lnTo>
                  <a:pt x="0" y="1303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5"/>
          <p:cNvSpPr txBox="1"/>
          <p:nvPr/>
        </p:nvSpPr>
        <p:spPr>
          <a:xfrm>
            <a:off x="8655754" y="1779217"/>
            <a:ext cx="8400604" cy="356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GRADE MASING -MASING ALTERNATIF TERHADAP KRITERIA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sp>
        <p:nvSpPr>
          <p:cNvPr id="303" name="Google Shape;303;p6"/>
          <p:cNvSpPr/>
          <p:nvPr/>
        </p:nvSpPr>
        <p:spPr>
          <a:xfrm rot="-1392136">
            <a:off x="16912881" y="2129725"/>
            <a:ext cx="1717605" cy="1543698"/>
          </a:xfrm>
          <a:custGeom>
            <a:rect b="b" l="l" r="r" t="t"/>
            <a:pathLst>
              <a:path extrusionOk="0" h="1543698" w="1717605">
                <a:moveTo>
                  <a:pt x="0" y="0"/>
                </a:moveTo>
                <a:lnTo>
                  <a:pt x="1717605" y="0"/>
                </a:lnTo>
                <a:lnTo>
                  <a:pt x="1717605" y="1543697"/>
                </a:lnTo>
                <a:lnTo>
                  <a:pt x="0" y="1543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p6"/>
          <p:cNvSpPr/>
          <p:nvPr/>
        </p:nvSpPr>
        <p:spPr>
          <a:xfrm rot="-1392136">
            <a:off x="5259939" y="9237894"/>
            <a:ext cx="1717605" cy="1543698"/>
          </a:xfrm>
          <a:custGeom>
            <a:rect b="b" l="l" r="r" t="t"/>
            <a:pathLst>
              <a:path extrusionOk="0" h="1543698" w="1717605">
                <a:moveTo>
                  <a:pt x="0" y="0"/>
                </a:moveTo>
                <a:lnTo>
                  <a:pt x="1717605" y="0"/>
                </a:lnTo>
                <a:lnTo>
                  <a:pt x="1717605" y="1543698"/>
                </a:lnTo>
                <a:lnTo>
                  <a:pt x="0" y="1543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5" name="Google Shape;305;p6"/>
          <p:cNvSpPr/>
          <p:nvPr/>
        </p:nvSpPr>
        <p:spPr>
          <a:xfrm rot="-1392136">
            <a:off x="16182679" y="8284014"/>
            <a:ext cx="1717605" cy="1543698"/>
          </a:xfrm>
          <a:custGeom>
            <a:rect b="b" l="l" r="r" t="t"/>
            <a:pathLst>
              <a:path extrusionOk="0" h="1543698" w="1717605">
                <a:moveTo>
                  <a:pt x="0" y="0"/>
                </a:moveTo>
                <a:lnTo>
                  <a:pt x="1717605" y="0"/>
                </a:lnTo>
                <a:lnTo>
                  <a:pt x="1717605" y="1543698"/>
                </a:lnTo>
                <a:lnTo>
                  <a:pt x="0" y="1543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6" name="Google Shape;306;p6"/>
          <p:cNvGrpSpPr/>
          <p:nvPr/>
        </p:nvGrpSpPr>
        <p:grpSpPr>
          <a:xfrm>
            <a:off x="1028700" y="2569519"/>
            <a:ext cx="16230600" cy="7066024"/>
            <a:chOff x="0" y="-38100"/>
            <a:chExt cx="4274726" cy="1861010"/>
          </a:xfrm>
        </p:grpSpPr>
        <p:sp>
          <p:nvSpPr>
            <p:cNvPr id="307" name="Google Shape;307;p6"/>
            <p:cNvSpPr/>
            <p:nvPr/>
          </p:nvSpPr>
          <p:spPr>
            <a:xfrm>
              <a:off x="0" y="0"/>
              <a:ext cx="4274726" cy="1822910"/>
            </a:xfrm>
            <a:custGeom>
              <a:rect b="b" l="l" r="r" t="t"/>
              <a:pathLst>
                <a:path extrusionOk="0" h="1822910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1808601"/>
                  </a:lnTo>
                  <a:cubicBezTo>
                    <a:pt x="4274726" y="1812396"/>
                    <a:pt x="4273218" y="1816035"/>
                    <a:pt x="4270535" y="1818719"/>
                  </a:cubicBezTo>
                  <a:cubicBezTo>
                    <a:pt x="4267851" y="1821403"/>
                    <a:pt x="4264211" y="1822910"/>
                    <a:pt x="4260416" y="1822910"/>
                  </a:cubicBezTo>
                  <a:lnTo>
                    <a:pt x="14310" y="1822910"/>
                  </a:lnTo>
                  <a:cubicBezTo>
                    <a:pt x="10515" y="1822910"/>
                    <a:pt x="6875" y="1821403"/>
                    <a:pt x="4191" y="1818719"/>
                  </a:cubicBezTo>
                  <a:cubicBezTo>
                    <a:pt x="1508" y="1816035"/>
                    <a:pt x="0" y="1812396"/>
                    <a:pt x="0" y="1808601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 txBox="1"/>
            <p:nvPr/>
          </p:nvSpPr>
          <p:spPr>
            <a:xfrm>
              <a:off x="0" y="-38100"/>
              <a:ext cx="4274726" cy="1861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6"/>
          <p:cNvSpPr/>
          <p:nvPr/>
        </p:nvSpPr>
        <p:spPr>
          <a:xfrm rot="-1392136">
            <a:off x="7006725" y="1435612"/>
            <a:ext cx="1717605" cy="1543698"/>
          </a:xfrm>
          <a:custGeom>
            <a:rect b="b" l="l" r="r" t="t"/>
            <a:pathLst>
              <a:path extrusionOk="0" h="1543698" w="1717605">
                <a:moveTo>
                  <a:pt x="0" y="0"/>
                </a:moveTo>
                <a:lnTo>
                  <a:pt x="1717605" y="0"/>
                </a:lnTo>
                <a:lnTo>
                  <a:pt x="1717605" y="1543698"/>
                </a:lnTo>
                <a:lnTo>
                  <a:pt x="0" y="1543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0" name="Google Shape;310;p6"/>
          <p:cNvGrpSpPr/>
          <p:nvPr/>
        </p:nvGrpSpPr>
        <p:grpSpPr>
          <a:xfrm>
            <a:off x="1898672" y="2129606"/>
            <a:ext cx="9904124" cy="1043366"/>
            <a:chOff x="0" y="-38100"/>
            <a:chExt cx="2999982" cy="316038"/>
          </a:xfrm>
        </p:grpSpPr>
        <p:sp>
          <p:nvSpPr>
            <p:cNvPr id="311" name="Google Shape;311;p6"/>
            <p:cNvSpPr/>
            <p:nvPr/>
          </p:nvSpPr>
          <p:spPr>
            <a:xfrm>
              <a:off x="0" y="0"/>
              <a:ext cx="2999982" cy="277938"/>
            </a:xfrm>
            <a:custGeom>
              <a:rect b="b" l="l" r="r" t="t"/>
              <a:pathLst>
                <a:path extrusionOk="0" h="277938" w="2999982">
                  <a:moveTo>
                    <a:pt x="39866" y="0"/>
                  </a:moveTo>
                  <a:lnTo>
                    <a:pt x="2960116" y="0"/>
                  </a:lnTo>
                  <a:cubicBezTo>
                    <a:pt x="2982134" y="0"/>
                    <a:pt x="2999982" y="17849"/>
                    <a:pt x="2999982" y="39866"/>
                  </a:cubicBezTo>
                  <a:lnTo>
                    <a:pt x="2999982" y="238072"/>
                  </a:lnTo>
                  <a:cubicBezTo>
                    <a:pt x="2999982" y="260089"/>
                    <a:pt x="2982134" y="277938"/>
                    <a:pt x="2960116" y="277938"/>
                  </a:cubicBezTo>
                  <a:lnTo>
                    <a:pt x="39866" y="277938"/>
                  </a:lnTo>
                  <a:cubicBezTo>
                    <a:pt x="17849" y="277938"/>
                    <a:pt x="0" y="260089"/>
                    <a:pt x="0" y="238072"/>
                  </a:cubicBezTo>
                  <a:lnTo>
                    <a:pt x="0" y="39866"/>
                  </a:lnTo>
                  <a:cubicBezTo>
                    <a:pt x="0" y="17849"/>
                    <a:pt x="17849" y="0"/>
                    <a:pt x="39866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 txBox="1"/>
            <p:nvPr/>
          </p:nvSpPr>
          <p:spPr>
            <a:xfrm>
              <a:off x="0" y="-38100"/>
              <a:ext cx="2999982" cy="316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13" name="Google Shape;313;p6"/>
          <p:cNvGraphicFramePr/>
          <p:nvPr/>
        </p:nvGraphicFramePr>
        <p:xfrm>
          <a:off x="1480902" y="33069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{F04368A6-828A-48F5-8DFF-2F421B225AE6}</a:tableStyleId>
              </a:tblPr>
              <a:tblGrid>
                <a:gridCol w="1637500"/>
                <a:gridCol w="1637500"/>
                <a:gridCol w="1637500"/>
                <a:gridCol w="1637500"/>
                <a:gridCol w="1637500"/>
                <a:gridCol w="1637500"/>
                <a:gridCol w="1637500"/>
              </a:tblGrid>
              <a:tr h="7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Alternatif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Harga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Jarak Tempuh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Fitur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Waktu Isi Daya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Kecepatan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Pajak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Kriteria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7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A1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A2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A3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Pembagi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8,366600265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7,937253933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8,185352772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8,366600265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7,416198487</a:t>
                      </a:r>
                      <a:endParaRPr sz="1100" u="none" cap="none" strike="noStrike"/>
                    </a:p>
                  </a:txBody>
                  <a:tcPr marT="66675" marB="66675" marR="66675" marL="666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4" name="Google Shape;314;p6"/>
          <p:cNvSpPr/>
          <p:nvPr/>
        </p:nvSpPr>
        <p:spPr>
          <a:xfrm>
            <a:off x="13508306" y="6855588"/>
            <a:ext cx="3260581" cy="2526950"/>
          </a:xfrm>
          <a:custGeom>
            <a:rect b="b" l="l" r="r" t="t"/>
            <a:pathLst>
              <a:path extrusionOk="0" h="2526950" w="3260581">
                <a:moveTo>
                  <a:pt x="0" y="0"/>
                </a:moveTo>
                <a:lnTo>
                  <a:pt x="3260580" y="0"/>
                </a:lnTo>
                <a:lnTo>
                  <a:pt x="3260580" y="2526950"/>
                </a:lnTo>
                <a:lnTo>
                  <a:pt x="0" y="2526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p6"/>
          <p:cNvSpPr/>
          <p:nvPr/>
        </p:nvSpPr>
        <p:spPr>
          <a:xfrm rot="-1392136">
            <a:off x="662193" y="387841"/>
            <a:ext cx="1717605" cy="1543698"/>
          </a:xfrm>
          <a:custGeom>
            <a:rect b="b" l="l" r="r" t="t"/>
            <a:pathLst>
              <a:path extrusionOk="0" h="1543698" w="1717605">
                <a:moveTo>
                  <a:pt x="0" y="0"/>
                </a:moveTo>
                <a:lnTo>
                  <a:pt x="1717606" y="0"/>
                </a:lnTo>
                <a:lnTo>
                  <a:pt x="1717606" y="1543698"/>
                </a:lnTo>
                <a:lnTo>
                  <a:pt x="0" y="1543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p6"/>
          <p:cNvSpPr txBox="1"/>
          <p:nvPr/>
        </p:nvSpPr>
        <p:spPr>
          <a:xfrm>
            <a:off x="2008142" y="2369041"/>
            <a:ext cx="9685182" cy="613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NORMALISASI MATRIX</a:t>
            </a:r>
            <a:endParaRPr/>
          </a:p>
        </p:txBody>
      </p:sp>
      <p:sp>
        <p:nvSpPr>
          <p:cNvPr id="317" name="Google Shape;317;p6"/>
          <p:cNvSpPr/>
          <p:nvPr/>
        </p:nvSpPr>
        <p:spPr>
          <a:xfrm rot="-1392136">
            <a:off x="11927956" y="-1087580"/>
            <a:ext cx="1717605" cy="1543698"/>
          </a:xfrm>
          <a:custGeom>
            <a:rect b="b" l="l" r="r" t="t"/>
            <a:pathLst>
              <a:path extrusionOk="0" h="1543698" w="1717605">
                <a:moveTo>
                  <a:pt x="0" y="0"/>
                </a:moveTo>
                <a:lnTo>
                  <a:pt x="1717606" y="0"/>
                </a:lnTo>
                <a:lnTo>
                  <a:pt x="1717606" y="1543698"/>
                </a:lnTo>
                <a:lnTo>
                  <a:pt x="0" y="1543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323" name="Google Shape;323;p7"/>
          <p:cNvGrpSpPr/>
          <p:nvPr/>
        </p:nvGrpSpPr>
        <p:grpSpPr>
          <a:xfrm>
            <a:off x="9601829" y="851906"/>
            <a:ext cx="5682638" cy="1466472"/>
            <a:chOff x="0" y="-38100"/>
            <a:chExt cx="1721284" cy="444198"/>
          </a:xfrm>
        </p:grpSpPr>
        <p:sp>
          <p:nvSpPr>
            <p:cNvPr id="324" name="Google Shape;324;p7"/>
            <p:cNvSpPr/>
            <p:nvPr/>
          </p:nvSpPr>
          <p:spPr>
            <a:xfrm>
              <a:off x="0" y="0"/>
              <a:ext cx="1721284" cy="406098"/>
            </a:xfrm>
            <a:custGeom>
              <a:rect b="b" l="l" r="r" t="t"/>
              <a:pathLst>
                <a:path extrusionOk="0" h="406098" w="1721284">
                  <a:moveTo>
                    <a:pt x="69481" y="0"/>
                  </a:moveTo>
                  <a:lnTo>
                    <a:pt x="1651803" y="0"/>
                  </a:lnTo>
                  <a:cubicBezTo>
                    <a:pt x="1670231" y="0"/>
                    <a:pt x="1687904" y="7320"/>
                    <a:pt x="1700934" y="20351"/>
                  </a:cubicBezTo>
                  <a:cubicBezTo>
                    <a:pt x="1713964" y="33381"/>
                    <a:pt x="1721284" y="51054"/>
                    <a:pt x="1721284" y="69481"/>
                  </a:cubicBezTo>
                  <a:lnTo>
                    <a:pt x="1721284" y="336616"/>
                  </a:lnTo>
                  <a:cubicBezTo>
                    <a:pt x="1721284" y="355044"/>
                    <a:pt x="1713964" y="372717"/>
                    <a:pt x="1700934" y="385747"/>
                  </a:cubicBezTo>
                  <a:cubicBezTo>
                    <a:pt x="1687904" y="398778"/>
                    <a:pt x="1670231" y="406098"/>
                    <a:pt x="1651803" y="406098"/>
                  </a:cubicBezTo>
                  <a:lnTo>
                    <a:pt x="69481" y="406098"/>
                  </a:lnTo>
                  <a:cubicBezTo>
                    <a:pt x="31108" y="406098"/>
                    <a:pt x="0" y="374990"/>
                    <a:pt x="0" y="336616"/>
                  </a:cubicBezTo>
                  <a:lnTo>
                    <a:pt x="0" y="69481"/>
                  </a:lnTo>
                  <a:cubicBezTo>
                    <a:pt x="0" y="51054"/>
                    <a:pt x="7320" y="33381"/>
                    <a:pt x="20351" y="20351"/>
                  </a:cubicBezTo>
                  <a:cubicBezTo>
                    <a:pt x="33381" y="7320"/>
                    <a:pt x="51054" y="0"/>
                    <a:pt x="69481" y="0"/>
                  </a:cubicBezTo>
                  <a:close/>
                </a:path>
              </a:pathLst>
            </a:custGeom>
            <a:solidFill>
              <a:srgbClr val="FF7600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 txBox="1"/>
            <p:nvPr/>
          </p:nvSpPr>
          <p:spPr>
            <a:xfrm>
              <a:off x="0" y="-38100"/>
              <a:ext cx="1721284" cy="444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7"/>
          <p:cNvSpPr/>
          <p:nvPr/>
        </p:nvSpPr>
        <p:spPr>
          <a:xfrm rot="2127686">
            <a:off x="9493621" y="181942"/>
            <a:ext cx="835402" cy="835402"/>
          </a:xfrm>
          <a:custGeom>
            <a:rect b="b" l="l" r="r" t="t"/>
            <a:pathLst>
              <a:path extrusionOk="0" h="835402" w="835402">
                <a:moveTo>
                  <a:pt x="0" y="0"/>
                </a:moveTo>
                <a:lnTo>
                  <a:pt x="835402" y="0"/>
                </a:lnTo>
                <a:lnTo>
                  <a:pt x="835402" y="835401"/>
                </a:lnTo>
                <a:lnTo>
                  <a:pt x="0" y="8354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7" name="Google Shape;327;p7"/>
          <p:cNvGrpSpPr/>
          <p:nvPr/>
        </p:nvGrpSpPr>
        <p:grpSpPr>
          <a:xfrm>
            <a:off x="9358126" y="689501"/>
            <a:ext cx="5692139" cy="1450117"/>
            <a:chOff x="0" y="-38100"/>
            <a:chExt cx="1724162" cy="439244"/>
          </a:xfrm>
        </p:grpSpPr>
        <p:sp>
          <p:nvSpPr>
            <p:cNvPr id="328" name="Google Shape;328;p7"/>
            <p:cNvSpPr/>
            <p:nvPr/>
          </p:nvSpPr>
          <p:spPr>
            <a:xfrm>
              <a:off x="0" y="0"/>
              <a:ext cx="1724162" cy="401144"/>
            </a:xfrm>
            <a:custGeom>
              <a:rect b="b" l="l" r="r" t="t"/>
              <a:pathLst>
                <a:path extrusionOk="0" h="401144" w="1724162">
                  <a:moveTo>
                    <a:pt x="69365" y="0"/>
                  </a:moveTo>
                  <a:lnTo>
                    <a:pt x="1654797" y="0"/>
                  </a:lnTo>
                  <a:cubicBezTo>
                    <a:pt x="1693106" y="0"/>
                    <a:pt x="1724162" y="31056"/>
                    <a:pt x="1724162" y="69365"/>
                  </a:cubicBezTo>
                  <a:lnTo>
                    <a:pt x="1724162" y="331778"/>
                  </a:lnTo>
                  <a:cubicBezTo>
                    <a:pt x="1724162" y="350175"/>
                    <a:pt x="1716854" y="367819"/>
                    <a:pt x="1703846" y="380827"/>
                  </a:cubicBezTo>
                  <a:cubicBezTo>
                    <a:pt x="1690837" y="393836"/>
                    <a:pt x="1673194" y="401144"/>
                    <a:pt x="1654797" y="401144"/>
                  </a:cubicBezTo>
                  <a:lnTo>
                    <a:pt x="69365" y="401144"/>
                  </a:lnTo>
                  <a:cubicBezTo>
                    <a:pt x="50969" y="401144"/>
                    <a:pt x="33325" y="393836"/>
                    <a:pt x="20317" y="380827"/>
                  </a:cubicBezTo>
                  <a:cubicBezTo>
                    <a:pt x="7308" y="367819"/>
                    <a:pt x="0" y="350175"/>
                    <a:pt x="0" y="331778"/>
                  </a:cubicBezTo>
                  <a:lnTo>
                    <a:pt x="0" y="69365"/>
                  </a:lnTo>
                  <a:cubicBezTo>
                    <a:pt x="0" y="50969"/>
                    <a:pt x="7308" y="33325"/>
                    <a:pt x="20317" y="20317"/>
                  </a:cubicBezTo>
                  <a:cubicBezTo>
                    <a:pt x="33325" y="7308"/>
                    <a:pt x="50969" y="0"/>
                    <a:pt x="69365" y="0"/>
                  </a:cubicBezTo>
                  <a:close/>
                </a:path>
              </a:pathLst>
            </a:custGeom>
            <a:solidFill>
              <a:srgbClr val="82F694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 txBox="1"/>
            <p:nvPr/>
          </p:nvSpPr>
          <p:spPr>
            <a:xfrm>
              <a:off x="0" y="-38100"/>
              <a:ext cx="1724162" cy="439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7"/>
          <p:cNvGrpSpPr/>
          <p:nvPr/>
        </p:nvGrpSpPr>
        <p:grpSpPr>
          <a:xfrm>
            <a:off x="3748624" y="300946"/>
            <a:ext cx="6189592" cy="1636712"/>
            <a:chOff x="0" y="-38100"/>
            <a:chExt cx="1874842" cy="495764"/>
          </a:xfrm>
        </p:grpSpPr>
        <p:sp>
          <p:nvSpPr>
            <p:cNvPr id="331" name="Google Shape;331;p7"/>
            <p:cNvSpPr/>
            <p:nvPr/>
          </p:nvSpPr>
          <p:spPr>
            <a:xfrm>
              <a:off x="0" y="0"/>
              <a:ext cx="1874842" cy="457664"/>
            </a:xfrm>
            <a:custGeom>
              <a:rect b="b" l="l" r="r" t="t"/>
              <a:pathLst>
                <a:path extrusionOk="0" h="457664" w="1874842">
                  <a:moveTo>
                    <a:pt x="63791" y="0"/>
                  </a:moveTo>
                  <a:lnTo>
                    <a:pt x="1811051" y="0"/>
                  </a:lnTo>
                  <a:cubicBezTo>
                    <a:pt x="1846282" y="0"/>
                    <a:pt x="1874842" y="28560"/>
                    <a:pt x="1874842" y="63791"/>
                  </a:cubicBezTo>
                  <a:lnTo>
                    <a:pt x="1874842" y="393873"/>
                  </a:lnTo>
                  <a:cubicBezTo>
                    <a:pt x="1874842" y="429104"/>
                    <a:pt x="1846282" y="457664"/>
                    <a:pt x="1811051" y="457664"/>
                  </a:cubicBezTo>
                  <a:lnTo>
                    <a:pt x="63791" y="457664"/>
                  </a:lnTo>
                  <a:cubicBezTo>
                    <a:pt x="28560" y="457664"/>
                    <a:pt x="0" y="429104"/>
                    <a:pt x="0" y="393873"/>
                  </a:cubicBezTo>
                  <a:lnTo>
                    <a:pt x="0" y="63791"/>
                  </a:lnTo>
                  <a:cubicBezTo>
                    <a:pt x="0" y="28560"/>
                    <a:pt x="28560" y="0"/>
                    <a:pt x="63791" y="0"/>
                  </a:cubicBezTo>
                  <a:close/>
                </a:path>
              </a:pathLst>
            </a:custGeom>
            <a:solidFill>
              <a:srgbClr val="FFDC32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 txBox="1"/>
            <p:nvPr/>
          </p:nvSpPr>
          <p:spPr>
            <a:xfrm>
              <a:off x="0" y="-38100"/>
              <a:ext cx="1874842" cy="4957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7"/>
          <p:cNvGrpSpPr/>
          <p:nvPr/>
        </p:nvGrpSpPr>
        <p:grpSpPr>
          <a:xfrm>
            <a:off x="3478036" y="215105"/>
            <a:ext cx="6236180" cy="1501408"/>
            <a:chOff x="0" y="-38100"/>
            <a:chExt cx="1888953" cy="454780"/>
          </a:xfrm>
        </p:grpSpPr>
        <p:sp>
          <p:nvSpPr>
            <p:cNvPr id="334" name="Google Shape;334;p7"/>
            <p:cNvSpPr/>
            <p:nvPr/>
          </p:nvSpPr>
          <p:spPr>
            <a:xfrm>
              <a:off x="0" y="0"/>
              <a:ext cx="1888953" cy="416680"/>
            </a:xfrm>
            <a:custGeom>
              <a:rect b="b" l="l" r="r" t="t"/>
              <a:pathLst>
                <a:path extrusionOk="0" h="416680" w="1888953">
                  <a:moveTo>
                    <a:pt x="63314" y="0"/>
                  </a:moveTo>
                  <a:lnTo>
                    <a:pt x="1825639" y="0"/>
                  </a:lnTo>
                  <a:cubicBezTo>
                    <a:pt x="1842431" y="0"/>
                    <a:pt x="1858536" y="6671"/>
                    <a:pt x="1870409" y="18544"/>
                  </a:cubicBezTo>
                  <a:cubicBezTo>
                    <a:pt x="1882283" y="30418"/>
                    <a:pt x="1888953" y="46522"/>
                    <a:pt x="1888953" y="63314"/>
                  </a:cubicBezTo>
                  <a:lnTo>
                    <a:pt x="1888953" y="353366"/>
                  </a:lnTo>
                  <a:cubicBezTo>
                    <a:pt x="1888953" y="370158"/>
                    <a:pt x="1882283" y="386262"/>
                    <a:pt x="1870409" y="398136"/>
                  </a:cubicBezTo>
                  <a:cubicBezTo>
                    <a:pt x="1858536" y="410009"/>
                    <a:pt x="1842431" y="416680"/>
                    <a:pt x="1825639" y="416680"/>
                  </a:cubicBezTo>
                  <a:lnTo>
                    <a:pt x="63314" y="416680"/>
                  </a:lnTo>
                  <a:cubicBezTo>
                    <a:pt x="46522" y="416680"/>
                    <a:pt x="30418" y="410009"/>
                    <a:pt x="18544" y="398136"/>
                  </a:cubicBezTo>
                  <a:cubicBezTo>
                    <a:pt x="6671" y="386262"/>
                    <a:pt x="0" y="370158"/>
                    <a:pt x="0" y="353366"/>
                  </a:cubicBezTo>
                  <a:lnTo>
                    <a:pt x="0" y="63314"/>
                  </a:lnTo>
                  <a:cubicBezTo>
                    <a:pt x="0" y="46522"/>
                    <a:pt x="6671" y="30418"/>
                    <a:pt x="18544" y="18544"/>
                  </a:cubicBezTo>
                  <a:cubicBezTo>
                    <a:pt x="30418" y="6671"/>
                    <a:pt x="46522" y="0"/>
                    <a:pt x="63314" y="0"/>
                  </a:cubicBezTo>
                  <a:close/>
                </a:path>
              </a:pathLst>
            </a:custGeom>
            <a:solidFill>
              <a:srgbClr val="6C47FF"/>
            </a:solidFill>
            <a:ln cap="rnd" cmpd="sng" w="66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 txBox="1"/>
            <p:nvPr/>
          </p:nvSpPr>
          <p:spPr>
            <a:xfrm>
              <a:off x="0" y="-38100"/>
              <a:ext cx="1888953" cy="4547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7"/>
          <p:cNvSpPr/>
          <p:nvPr/>
        </p:nvSpPr>
        <p:spPr>
          <a:xfrm rot="2127686">
            <a:off x="3248286" y="8490909"/>
            <a:ext cx="835402" cy="835402"/>
          </a:xfrm>
          <a:custGeom>
            <a:rect b="b" l="l" r="r" t="t"/>
            <a:pathLst>
              <a:path extrusionOk="0" h="835402" w="835402">
                <a:moveTo>
                  <a:pt x="0" y="0"/>
                </a:moveTo>
                <a:lnTo>
                  <a:pt x="835402" y="0"/>
                </a:lnTo>
                <a:lnTo>
                  <a:pt x="835402" y="835401"/>
                </a:lnTo>
                <a:lnTo>
                  <a:pt x="0" y="8354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7"/>
          <p:cNvSpPr/>
          <p:nvPr/>
        </p:nvSpPr>
        <p:spPr>
          <a:xfrm rot="2127686">
            <a:off x="16489080" y="5158303"/>
            <a:ext cx="835402" cy="835402"/>
          </a:xfrm>
          <a:custGeom>
            <a:rect b="b" l="l" r="r" t="t"/>
            <a:pathLst>
              <a:path extrusionOk="0" h="835402" w="835402">
                <a:moveTo>
                  <a:pt x="0" y="0"/>
                </a:moveTo>
                <a:lnTo>
                  <a:pt x="835402" y="0"/>
                </a:lnTo>
                <a:lnTo>
                  <a:pt x="835402" y="835402"/>
                </a:lnTo>
                <a:lnTo>
                  <a:pt x="0" y="8354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338" name="Google Shape;338;p7"/>
          <p:cNvGraphicFramePr/>
          <p:nvPr/>
        </p:nvGraphicFramePr>
        <p:xfrm>
          <a:off x="1504289" y="2821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{F04368A6-828A-48F5-8DFF-2F421B225AE6}</a:tableStyleId>
              </a:tblPr>
              <a:tblGrid>
                <a:gridCol w="2200350"/>
                <a:gridCol w="2200350"/>
                <a:gridCol w="2200350"/>
                <a:gridCol w="2200350"/>
                <a:gridCol w="2200350"/>
                <a:gridCol w="2200350"/>
                <a:gridCol w="2200350"/>
              </a:tblGrid>
              <a:tr h="79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Alternatif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Harga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Jarak Tempuh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Fitur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Waktu Isi Daya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Kecepatan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Pajak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</a:tr>
              <a:tr h="79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Kriteria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90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A1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0,4780914437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0,377964473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0,6108472218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0,4780914437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0,53935989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</a:tr>
              <a:tr h="90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0,5976143047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0,2519763153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0,4886777774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0,2390457219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0,6741998625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</a:tr>
              <a:tr h="90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0,4780914437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0,5039526307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0,1221694444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0,4780914437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0,4045199175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</a:tr>
              <a:tr h="90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0,2390457219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0,6299407883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0,3665083331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0,5976143047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0,1348399725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</a:tr>
              <a:tr h="901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0,3585685828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0,377964473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0,4886777774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0,3585685828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0,269679945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9B0DF"/>
                    </a:solidFill>
                  </a:tcPr>
                </a:tc>
              </a:tr>
            </a:tbl>
          </a:graphicData>
        </a:graphic>
      </p:graphicFrame>
      <p:sp>
        <p:nvSpPr>
          <p:cNvPr id="339" name="Google Shape;339;p7"/>
          <p:cNvSpPr/>
          <p:nvPr/>
        </p:nvSpPr>
        <p:spPr>
          <a:xfrm rot="2127686">
            <a:off x="995333" y="647781"/>
            <a:ext cx="835402" cy="835402"/>
          </a:xfrm>
          <a:custGeom>
            <a:rect b="b" l="l" r="r" t="t"/>
            <a:pathLst>
              <a:path extrusionOk="0" h="835402" w="835402">
                <a:moveTo>
                  <a:pt x="0" y="0"/>
                </a:moveTo>
                <a:lnTo>
                  <a:pt x="835401" y="0"/>
                </a:lnTo>
                <a:lnTo>
                  <a:pt x="835401" y="835402"/>
                </a:lnTo>
                <a:lnTo>
                  <a:pt x="0" y="8354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0" name="Google Shape;340;p7"/>
          <p:cNvSpPr txBox="1"/>
          <p:nvPr/>
        </p:nvSpPr>
        <p:spPr>
          <a:xfrm>
            <a:off x="1682158" y="280477"/>
            <a:ext cx="95778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MATRIKS</a:t>
            </a:r>
            <a:endParaRPr/>
          </a:p>
        </p:txBody>
      </p:sp>
      <p:sp>
        <p:nvSpPr>
          <p:cNvPr id="341" name="Google Shape;341;p7"/>
          <p:cNvSpPr txBox="1"/>
          <p:nvPr/>
        </p:nvSpPr>
        <p:spPr>
          <a:xfrm>
            <a:off x="9911297" y="1037455"/>
            <a:ext cx="506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TERNOMALISASI</a:t>
            </a:r>
            <a:endParaRPr sz="100"/>
          </a:p>
        </p:txBody>
      </p:sp>
      <p:sp>
        <p:nvSpPr>
          <p:cNvPr id="342" name="Google Shape;342;p7"/>
          <p:cNvSpPr/>
          <p:nvPr/>
        </p:nvSpPr>
        <p:spPr>
          <a:xfrm rot="2127686">
            <a:off x="9766680" y="9759260"/>
            <a:ext cx="835402" cy="835402"/>
          </a:xfrm>
          <a:custGeom>
            <a:rect b="b" l="l" r="r" t="t"/>
            <a:pathLst>
              <a:path extrusionOk="0" h="835402" w="835402">
                <a:moveTo>
                  <a:pt x="0" y="0"/>
                </a:moveTo>
                <a:lnTo>
                  <a:pt x="835401" y="0"/>
                </a:lnTo>
                <a:lnTo>
                  <a:pt x="835401" y="835401"/>
                </a:lnTo>
                <a:lnTo>
                  <a:pt x="0" y="8354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7"/>
          <p:cNvSpPr/>
          <p:nvPr/>
        </p:nvSpPr>
        <p:spPr>
          <a:xfrm rot="2127686">
            <a:off x="17991909" y="-283898"/>
            <a:ext cx="835402" cy="835402"/>
          </a:xfrm>
          <a:custGeom>
            <a:rect b="b" l="l" r="r" t="t"/>
            <a:pathLst>
              <a:path extrusionOk="0" h="835402" w="835402">
                <a:moveTo>
                  <a:pt x="0" y="0"/>
                </a:moveTo>
                <a:lnTo>
                  <a:pt x="835402" y="0"/>
                </a:lnTo>
                <a:lnTo>
                  <a:pt x="835402" y="835402"/>
                </a:lnTo>
                <a:lnTo>
                  <a:pt x="0" y="8354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349" name="Google Shape;349;p8"/>
          <p:cNvGrpSpPr/>
          <p:nvPr/>
        </p:nvGrpSpPr>
        <p:grpSpPr>
          <a:xfrm>
            <a:off x="344159" y="1332350"/>
            <a:ext cx="17599681" cy="8844705"/>
            <a:chOff x="0" y="-38100"/>
            <a:chExt cx="4635307" cy="2329470"/>
          </a:xfrm>
        </p:grpSpPr>
        <p:sp>
          <p:nvSpPr>
            <p:cNvPr id="350" name="Google Shape;350;p8"/>
            <p:cNvSpPr/>
            <p:nvPr/>
          </p:nvSpPr>
          <p:spPr>
            <a:xfrm>
              <a:off x="0" y="0"/>
              <a:ext cx="4635307" cy="2291370"/>
            </a:xfrm>
            <a:custGeom>
              <a:rect b="b" l="l" r="r" t="t"/>
              <a:pathLst>
                <a:path extrusionOk="0" h="2291370" w="4635307">
                  <a:moveTo>
                    <a:pt x="13197" y="0"/>
                  </a:moveTo>
                  <a:lnTo>
                    <a:pt x="4622110" y="0"/>
                  </a:lnTo>
                  <a:cubicBezTo>
                    <a:pt x="4625610" y="0"/>
                    <a:pt x="4628967" y="1390"/>
                    <a:pt x="4631442" y="3865"/>
                  </a:cubicBezTo>
                  <a:cubicBezTo>
                    <a:pt x="4633917" y="6340"/>
                    <a:pt x="4635307" y="9697"/>
                    <a:pt x="4635307" y="13197"/>
                  </a:cubicBezTo>
                  <a:lnTo>
                    <a:pt x="4635307" y="2278173"/>
                  </a:lnTo>
                  <a:cubicBezTo>
                    <a:pt x="4635307" y="2285461"/>
                    <a:pt x="4629398" y="2291370"/>
                    <a:pt x="4622110" y="2291370"/>
                  </a:cubicBezTo>
                  <a:lnTo>
                    <a:pt x="13197" y="2291370"/>
                  </a:lnTo>
                  <a:cubicBezTo>
                    <a:pt x="5908" y="2291370"/>
                    <a:pt x="0" y="2285461"/>
                    <a:pt x="0" y="2278173"/>
                  </a:cubicBezTo>
                  <a:lnTo>
                    <a:pt x="0" y="13197"/>
                  </a:lnTo>
                  <a:cubicBezTo>
                    <a:pt x="0" y="5908"/>
                    <a:pt x="5908" y="0"/>
                    <a:pt x="1319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FFDC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 txBox="1"/>
            <p:nvPr/>
          </p:nvSpPr>
          <p:spPr>
            <a:xfrm>
              <a:off x="0" y="-38100"/>
              <a:ext cx="4635307" cy="2329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52" name="Google Shape;352;p8"/>
          <p:cNvGraphicFramePr/>
          <p:nvPr/>
        </p:nvGraphicFramePr>
        <p:xfrm>
          <a:off x="5652495" y="2132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{F04368A6-828A-48F5-8DFF-2F421B225AE6}</a:tableStyleId>
              </a:tblPr>
              <a:tblGrid>
                <a:gridCol w="3657600"/>
                <a:gridCol w="3657600"/>
              </a:tblGrid>
              <a:tr h="814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Kepentingan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 rendah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Rendah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Cukup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Tinggi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Sangat tinggi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3" name="Google Shape;353;p8"/>
          <p:cNvGraphicFramePr/>
          <p:nvPr/>
        </p:nvGraphicFramePr>
        <p:xfrm>
          <a:off x="1360890" y="7729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{F04368A6-828A-48F5-8DFF-2F421B225AE6}</a:tableStyleId>
              </a:tblPr>
              <a:tblGrid>
                <a:gridCol w="2671575"/>
                <a:gridCol w="2671575"/>
                <a:gridCol w="2671575"/>
                <a:gridCol w="1168400"/>
                <a:gridCol w="2429525"/>
                <a:gridCol w="2098325"/>
                <a:gridCol w="2187500"/>
              </a:tblGrid>
              <a:tr h="80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Alternatif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Harga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Jarak Tempuh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Fitur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Waktu Isi Daya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Kecepatan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Pajak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Kepentingan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2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p8"/>
          <p:cNvSpPr/>
          <p:nvPr/>
        </p:nvSpPr>
        <p:spPr>
          <a:xfrm>
            <a:off x="772281" y="3382851"/>
            <a:ext cx="4646597" cy="2625328"/>
          </a:xfrm>
          <a:custGeom>
            <a:rect b="b" l="l" r="r" t="t"/>
            <a:pathLst>
              <a:path extrusionOk="0" h="2625328" w="4646597">
                <a:moveTo>
                  <a:pt x="0" y="0"/>
                </a:moveTo>
                <a:lnTo>
                  <a:pt x="4646598" y="0"/>
                </a:lnTo>
                <a:lnTo>
                  <a:pt x="4646598" y="2625328"/>
                </a:lnTo>
                <a:lnTo>
                  <a:pt x="0" y="26253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5" name="Google Shape;355;p8"/>
          <p:cNvSpPr txBox="1"/>
          <p:nvPr/>
        </p:nvSpPr>
        <p:spPr>
          <a:xfrm>
            <a:off x="1028700" y="-85725"/>
            <a:ext cx="11001652" cy="1280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KEPENTINGAN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361" name="Google Shape;361;p9"/>
          <p:cNvGrpSpPr/>
          <p:nvPr/>
        </p:nvGrpSpPr>
        <p:grpSpPr>
          <a:xfrm>
            <a:off x="344159" y="1332350"/>
            <a:ext cx="17599681" cy="8610490"/>
            <a:chOff x="0" y="-38100"/>
            <a:chExt cx="4635307" cy="2267783"/>
          </a:xfrm>
        </p:grpSpPr>
        <p:sp>
          <p:nvSpPr>
            <p:cNvPr id="362" name="Google Shape;362;p9"/>
            <p:cNvSpPr/>
            <p:nvPr/>
          </p:nvSpPr>
          <p:spPr>
            <a:xfrm>
              <a:off x="0" y="0"/>
              <a:ext cx="4635307" cy="2229683"/>
            </a:xfrm>
            <a:custGeom>
              <a:rect b="b" l="l" r="r" t="t"/>
              <a:pathLst>
                <a:path extrusionOk="0" h="2229683" w="4635307">
                  <a:moveTo>
                    <a:pt x="13197" y="0"/>
                  </a:moveTo>
                  <a:lnTo>
                    <a:pt x="4622110" y="0"/>
                  </a:lnTo>
                  <a:cubicBezTo>
                    <a:pt x="4625610" y="0"/>
                    <a:pt x="4628967" y="1390"/>
                    <a:pt x="4631442" y="3865"/>
                  </a:cubicBezTo>
                  <a:cubicBezTo>
                    <a:pt x="4633917" y="6340"/>
                    <a:pt x="4635307" y="9697"/>
                    <a:pt x="4635307" y="13197"/>
                  </a:cubicBezTo>
                  <a:lnTo>
                    <a:pt x="4635307" y="2216487"/>
                  </a:lnTo>
                  <a:cubicBezTo>
                    <a:pt x="4635307" y="2223775"/>
                    <a:pt x="4629398" y="2229683"/>
                    <a:pt x="4622110" y="2229683"/>
                  </a:cubicBezTo>
                  <a:lnTo>
                    <a:pt x="13197" y="2229683"/>
                  </a:lnTo>
                  <a:cubicBezTo>
                    <a:pt x="5908" y="2229683"/>
                    <a:pt x="0" y="2223775"/>
                    <a:pt x="0" y="2216487"/>
                  </a:cubicBezTo>
                  <a:lnTo>
                    <a:pt x="0" y="13197"/>
                  </a:lnTo>
                  <a:cubicBezTo>
                    <a:pt x="0" y="5908"/>
                    <a:pt x="5908" y="0"/>
                    <a:pt x="1319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FFDC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 txBox="1"/>
            <p:nvPr/>
          </p:nvSpPr>
          <p:spPr>
            <a:xfrm>
              <a:off x="0" y="-38100"/>
              <a:ext cx="4635307" cy="22677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64" name="Google Shape;364;p9"/>
          <p:cNvGraphicFramePr/>
          <p:nvPr/>
        </p:nvGraphicFramePr>
        <p:xfrm>
          <a:off x="756097" y="2836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{F04368A6-828A-48F5-8DFF-2F421B225AE6}</a:tableStyleId>
              </a:tblPr>
              <a:tblGrid>
                <a:gridCol w="1974950"/>
                <a:gridCol w="1974950"/>
                <a:gridCol w="2353300"/>
                <a:gridCol w="1596600"/>
                <a:gridCol w="3431600"/>
                <a:gridCol w="2807325"/>
                <a:gridCol w="2637075"/>
              </a:tblGrid>
              <a:tr h="8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Alternatif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Harga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Jarak Tempuh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Fitur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Waktu Isi Daya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Kecepatan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Pajak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Kriteria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  <a:tc vMerge="1"/>
                <a:tc vMerge="1"/>
                <a:tc vMerge="1"/>
              </a:tr>
              <a:tr h="89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A1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2,390457219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1,511857892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3,054236109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1,912365775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1,07871978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2,988071523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1,007905261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2,443388887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0,9561828875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1,348399725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2,390457219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2,015810523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0,6108472218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1,912365775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0,809039835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1,195228609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2,519763153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1,832541665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2,390457219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0,269679945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A5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1,792842914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1,511857892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1,2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2,443388887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1,434274331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99" u="none" cap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0,53935989</a:t>
                      </a:r>
                      <a:endParaRPr sz="1100" u="none" cap="none" strike="noStrike"/>
                    </a:p>
                  </a:txBody>
                  <a:tcPr marT="76200" marB="76200" marR="76200" marL="76200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5" name="Google Shape;365;p9"/>
          <p:cNvSpPr/>
          <p:nvPr/>
        </p:nvSpPr>
        <p:spPr>
          <a:xfrm>
            <a:off x="14874686" y="858264"/>
            <a:ext cx="2565505" cy="1978646"/>
          </a:xfrm>
          <a:custGeom>
            <a:rect b="b" l="l" r="r" t="t"/>
            <a:pathLst>
              <a:path extrusionOk="0" h="1978646" w="2565505">
                <a:moveTo>
                  <a:pt x="0" y="0"/>
                </a:moveTo>
                <a:lnTo>
                  <a:pt x="2565506" y="0"/>
                </a:lnTo>
                <a:lnTo>
                  <a:pt x="2565506" y="1978646"/>
                </a:lnTo>
                <a:lnTo>
                  <a:pt x="0" y="1978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6" name="Google Shape;366;p9"/>
          <p:cNvSpPr txBox="1"/>
          <p:nvPr/>
        </p:nvSpPr>
        <p:spPr>
          <a:xfrm>
            <a:off x="756097" y="287175"/>
            <a:ext cx="154014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MATRIKS PEMBOBOTAN KEPUTUSAN TERNORMALISASI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