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68" r:id="rId5"/>
    <p:sldId id="269" r:id="rId6"/>
    <p:sldId id="274" r:id="rId7"/>
    <p:sldId id="271" r:id="rId8"/>
    <p:sldId id="270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627E18-1F52-4D78-8422-051AAC2670DA}">
          <p14:sldIdLst>
            <p14:sldId id="256"/>
            <p14:sldId id="265"/>
            <p14:sldId id="257"/>
            <p14:sldId id="268"/>
          </p14:sldIdLst>
        </p14:section>
        <p14:section name="Untitled Section" id="{EC12B122-4112-4B90-8DDA-67A12163D0C7}">
          <p14:sldIdLst>
            <p14:sldId id="269"/>
            <p14:sldId id="274"/>
            <p14:sldId id="271"/>
            <p14:sldId id="270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11/1/2019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11/1/2019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MARBLE GUN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6A6A8E-0388-428E-A59E-F3B1EA8D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64708"/>
              </p:ext>
            </p:extLst>
          </p:nvPr>
        </p:nvGraphicFramePr>
        <p:xfrm>
          <a:off x="1685925" y="3095625"/>
          <a:ext cx="9525000" cy="208597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343423">
                  <a:extLst>
                    <a:ext uri="{9D8B030D-6E8A-4147-A177-3AD203B41FA5}">
                      <a16:colId xmlns:a16="http://schemas.microsoft.com/office/drawing/2014/main" val="3868423339"/>
                    </a:ext>
                  </a:extLst>
                </a:gridCol>
                <a:gridCol w="4181577">
                  <a:extLst>
                    <a:ext uri="{9D8B030D-6E8A-4147-A177-3AD203B41FA5}">
                      <a16:colId xmlns:a16="http://schemas.microsoft.com/office/drawing/2014/main" val="148541205"/>
                    </a:ext>
                  </a:extLst>
                </a:gridCol>
              </a:tblGrid>
              <a:tr h="417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Defrialdy Zuhair Hanif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id-ID" sz="1400" b="0" dirty="0">
                          <a:effectLst/>
                        </a:rPr>
                        <a:t>F1D017014)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086374"/>
                  </a:ext>
                </a:extLst>
              </a:tr>
              <a:tr h="417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 Ketut Nadi Anggara Permadi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(F1D0160</a:t>
                      </a:r>
                      <a:r>
                        <a:rPr lang="id-ID" sz="1400">
                          <a:effectLst/>
                        </a:rPr>
                        <a:t>28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304537"/>
                  </a:ext>
                </a:extLst>
              </a:tr>
              <a:tr h="417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Melisa Novita Sari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(F1D01</a:t>
                      </a:r>
                      <a:r>
                        <a:rPr lang="id-ID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id-ID" sz="1400">
                          <a:effectLst/>
                        </a:rPr>
                        <a:t>48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820295"/>
                  </a:ext>
                </a:extLst>
              </a:tr>
              <a:tr h="417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Muhammad </a:t>
                      </a:r>
                      <a:r>
                        <a:rPr lang="id-ID" sz="1400">
                          <a:effectLst/>
                        </a:rPr>
                        <a:t>Ilhan Jahiri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(F1D01</a:t>
                      </a:r>
                      <a:r>
                        <a:rPr lang="id-ID" sz="1400">
                          <a:effectLst/>
                        </a:rPr>
                        <a:t>7060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883608"/>
                  </a:ext>
                </a:extLst>
              </a:tr>
              <a:tr h="417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Muhammad </a:t>
                      </a:r>
                      <a:r>
                        <a:rPr lang="id-ID" sz="1400">
                          <a:effectLst/>
                        </a:rPr>
                        <a:t>Naufal  Rizqullah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(F1D01</a:t>
                      </a:r>
                      <a:r>
                        <a:rPr lang="id-ID" sz="1400" dirty="0">
                          <a:effectLst/>
                        </a:rPr>
                        <a:t>7062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512660"/>
                  </a:ext>
                </a:extLst>
              </a:tr>
            </a:tbl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1D1E301F-0FCB-4766-A6A0-27206A18E1A9}"/>
              </a:ext>
            </a:extLst>
          </p:cNvPr>
          <p:cNvSpPr txBox="1">
            <a:spLocks/>
          </p:cNvSpPr>
          <p:nvPr/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1DBEF5-C48B-4822-8520-E0945D504E9F}"/>
              </a:ext>
            </a:extLst>
          </p:cNvPr>
          <p:cNvSpPr txBox="1">
            <a:spLocks/>
          </p:cNvSpPr>
          <p:nvPr/>
        </p:nvSpPr>
        <p:spPr>
          <a:xfrm>
            <a:off x="1169670" y="5624576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Kelompok</a:t>
            </a:r>
            <a:r>
              <a:rPr lang="en-US" sz="2000" dirty="0"/>
              <a:t> 6 </a:t>
            </a:r>
            <a:r>
              <a:rPr lang="id-ID" sz="2000" dirty="0"/>
              <a:t>B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7106-4E8A-4A69-8136-06FD90F1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/>
              <a:t>RANCANGAN GUI PROGRAM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989E4-F2D6-400E-94A3-4EB251EE23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85" y="1336675"/>
            <a:ext cx="780097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5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8FD9-84E8-4779-9982-D9C417DE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5BCC-7166-4F6E-95D2-5403533E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MARBLE GUN?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365186"/>
            <a:ext cx="9509760" cy="4127627"/>
          </a:xfrm>
        </p:spPr>
        <p:txBody>
          <a:bodyPr>
            <a:normAutofit/>
          </a:bodyPr>
          <a:lstStyle/>
          <a:p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Marble gun</a:t>
            </a:r>
            <a:r>
              <a:rPr lang="id-ID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menembak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gelembung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gelembung-gelembung yang ada pada arena bisa hancur atau jatuh.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dimainkan dengan cara menembakkan gelembung yang berwarna sama, jika sudah terdapat tiga warna yang sama maka gelembung akan hancur atau jatuh,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akan selesai jika sudah tidak ada lagi gelembung yang tersisa. Pemain akan disediakan peluru gelembung oleh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dimana peluru gelembung tersebut yang digunakan untuk menembak gelembung-gelembung yang sudah disedikan pada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jika peluru gelembung yang disediakan habis sebelum gelembung-gelembung hancur maka permainan akan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mengulangi permainan pada level yang sama dari awal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atau pemain bisa lanjut main dengan syarat menukar bintang yang diperoleh dengan peluru gelembung dan melanjutkan lagi permainannya, tetapi jika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selesai sebelum gelembung yang disediakan habis maka gelembung yang tersisa akan ditukar menjadi bintang dan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akan berlanjut ke level berikutnya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94615"/>
            <a:ext cx="9509760" cy="1233424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17A3-1137-487D-B91A-957FC04A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186"/>
            <a:ext cx="9509760" cy="4127627"/>
          </a:xfrm>
        </p:spPr>
        <p:txBody>
          <a:bodyPr/>
          <a:lstStyle/>
          <a:p>
            <a:r>
              <a:rPr lang="en-US" i="1" dirty="0"/>
              <a:t>Entity Relationship Diagram </a:t>
            </a:r>
            <a:r>
              <a:rPr lang="en-US" dirty="0"/>
              <a:t>(ERD)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94856-7718-4FD8-87B3-CFBC3F9335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43112"/>
            <a:ext cx="8524875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67028"/>
            <a:ext cx="10982326" cy="4123944"/>
          </a:xfrm>
        </p:spPr>
        <p:txBody>
          <a:bodyPr/>
          <a:lstStyle/>
          <a:p>
            <a:r>
              <a:rPr lang="en-US" i="1" dirty="0"/>
              <a:t>Use Case Diagram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2D96F-7C38-42BB-BF58-B07CB8578B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017712"/>
            <a:ext cx="8839199" cy="386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B4E2-1F6C-4599-9D59-A0A43A42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2320-2A24-4FA7-AA24-F7B201A2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186"/>
            <a:ext cx="9509760" cy="4127627"/>
          </a:xfrm>
        </p:spPr>
        <p:txBody>
          <a:bodyPr/>
          <a:lstStyle/>
          <a:p>
            <a:r>
              <a:rPr lang="en-US" i="1" dirty="0"/>
              <a:t>Class Diagram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80481-7ABD-4099-8D05-8250623D3F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8747760" cy="4019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6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921C-7C94-4EC0-8DB3-BB0EAAD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60BF-DFF4-4A16-80BA-7F29BFDD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365186"/>
            <a:ext cx="9509760" cy="51213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Marble gun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 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main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akan memulai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menentukan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warna gelembung yang akan ditembak dan arah tembakan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gelembung.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PlayerManager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menampilkan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nyawa pemain dan jumlah bintang yang diperoleh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LeveManager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menampilkan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nomer data level dan level sekarang pemain.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ScoreManager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menampilkan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saat ini dan jumlah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tertinggi.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781-E897-4DFA-9ADC-84B3129B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/>
              <a:t>RANCANGAN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0CFA-E9EE-4191-A1CB-FBFD6460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4752"/>
            <a:ext cx="9509760" cy="47750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id-ID" i="1" dirty="0"/>
              <a:t>Marble Gun </a:t>
            </a:r>
            <a:r>
              <a:rPr lang="en-GB" dirty="0" err="1"/>
              <a:t>disini</a:t>
            </a:r>
            <a:r>
              <a:rPr lang="en-GB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single player</a:t>
            </a:r>
            <a:r>
              <a:rPr lang="en-US" dirty="0"/>
              <a:t>.</a:t>
            </a:r>
          </a:p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diuraikan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GB" i="1" dirty="0"/>
              <a:t>game</a:t>
            </a:r>
            <a:r>
              <a:rPr lang="en-GB" dirty="0"/>
              <a:t> </a:t>
            </a:r>
            <a:r>
              <a:rPr lang="id-ID" i="1" dirty="0"/>
              <a:t>Marble Gun</a:t>
            </a:r>
            <a:r>
              <a:rPr lang="en-US" dirty="0"/>
              <a:t>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3 </a:t>
            </a:r>
            <a:r>
              <a:rPr lang="en-US" dirty="0" err="1"/>
              <a:t>pilihan</a:t>
            </a:r>
            <a:r>
              <a:rPr lang="en-US" dirty="0"/>
              <a:t>: lain </a:t>
            </a:r>
            <a:r>
              <a:rPr lang="en-US" i="1" dirty="0"/>
              <a:t>Start</a:t>
            </a:r>
            <a:r>
              <a:rPr lang="id-ID" i="1" dirty="0"/>
              <a:t> Game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, </a:t>
            </a:r>
            <a:r>
              <a:rPr lang="id-ID" i="1" dirty="0"/>
              <a:t>Setting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mengatur </a:t>
            </a:r>
            <a:r>
              <a:rPr lang="id-ID" i="1" dirty="0"/>
              <a:t>Sound dan Background</a:t>
            </a:r>
            <a:r>
              <a:rPr lang="id-ID" dirty="0"/>
              <a:t>, sedangkan </a:t>
            </a:r>
            <a:r>
              <a:rPr lang="id-ID" i="1" dirty="0"/>
              <a:t>Quit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i="1" dirty="0"/>
              <a:t>window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id-ID" i="1" dirty="0"/>
              <a:t>Marble Gun</a:t>
            </a:r>
            <a:r>
              <a:rPr lang="en-GB" i="1" dirty="0"/>
              <a:t>. 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id-ID" i="1" dirty="0"/>
              <a:t>Setting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window </a:t>
            </a:r>
            <a:r>
              <a:rPr lang="en-US" dirty="0"/>
              <a:t>yang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id-ID" dirty="0"/>
              <a:t>terdapat pilihan untuk mengatur </a:t>
            </a:r>
            <a:r>
              <a:rPr lang="id-ID" i="1" dirty="0"/>
              <a:t>Sound</a:t>
            </a:r>
            <a:r>
              <a:rPr lang="id-ID" dirty="0"/>
              <a:t> dan </a:t>
            </a:r>
            <a:r>
              <a:rPr lang="id-ID" i="1" dirty="0"/>
              <a:t>Background</a:t>
            </a:r>
            <a:r>
              <a:rPr lang="en-US" i="1" dirty="0"/>
              <a:t>.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id-ID" i="1" dirty="0"/>
              <a:t>Quit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497-8BBF-43F7-A585-F9AF5EEE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/>
              <a:t>RANCANGAN GUI PROGRAM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CDC50-A1F6-4528-9262-7E70752FA0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4" y="1495425"/>
            <a:ext cx="7000875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3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DFDB-2DC4-4B99-B6D1-CF1FEAD9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1233424"/>
          </a:xfrm>
        </p:spPr>
        <p:txBody>
          <a:bodyPr/>
          <a:lstStyle/>
          <a:p>
            <a:r>
              <a:rPr lang="en-US" dirty="0"/>
              <a:t>RANCANGAN GUI PROGRAM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5DCD9-2AF0-4235-A396-5208E2FD3B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46200"/>
            <a:ext cx="798195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3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35</TotalTime>
  <Words>362</Words>
  <Application>Microsoft Office PowerPoint</Application>
  <PresentationFormat>Widescreen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Courier New</vt:lpstr>
      <vt:lpstr>Times New Roman</vt:lpstr>
      <vt:lpstr>Bubbles design template</vt:lpstr>
      <vt:lpstr>MARBLE GUN </vt:lpstr>
      <vt:lpstr>Apa itu MARBLE GUN?</vt:lpstr>
      <vt:lpstr>Perancangan Sistem</vt:lpstr>
      <vt:lpstr>Perancangan Sistem</vt:lpstr>
      <vt:lpstr>Perancangan Sistem</vt:lpstr>
      <vt:lpstr>Perancangan Sistem</vt:lpstr>
      <vt:lpstr>RANCANGAN PROGRAM </vt:lpstr>
      <vt:lpstr>RANCANGAN GUI PROGRAM </vt:lpstr>
      <vt:lpstr>RANCANGAN GUI PROGRAM </vt:lpstr>
      <vt:lpstr>RANCANGAN GUI PROGRAM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MARBLE GUN</dc:title>
  <dc:creator>user</dc:creator>
  <cp:lastModifiedBy>user</cp:lastModifiedBy>
  <cp:revision>5</cp:revision>
  <dcterms:created xsi:type="dcterms:W3CDTF">2019-11-01T07:51:31Z</dcterms:created>
  <dcterms:modified xsi:type="dcterms:W3CDTF">2019-11-01T13:50:29Z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