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5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CE6AA-B062-4793-BA7C-140EC4954E42}" v="1" dt="2024-01-14T09:15:21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5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750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206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0959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777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572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642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27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5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7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3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7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1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1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1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1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ufalmukhtar/Cleaning-shoes-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475D6-D7E2-50A3-79F7-7569675D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1" y="1447800"/>
            <a:ext cx="8825659" cy="1059543"/>
          </a:xfrm>
        </p:spPr>
        <p:txBody>
          <a:bodyPr/>
          <a:lstStyle/>
          <a:p>
            <a:r>
              <a:rPr lang="en-US" dirty="0"/>
              <a:t>APLIKASI CLEANING SHOES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184F53-5963-EF7C-C9BF-8C77768D3342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791540" y="2507343"/>
            <a:ext cx="7385828" cy="1140926"/>
          </a:xfrm>
        </p:spPr>
        <p:txBody>
          <a:bodyPr>
            <a:normAutofit/>
          </a:bodyPr>
          <a:lstStyle/>
          <a:p>
            <a:r>
              <a:rPr lang="en-US" sz="2400" dirty="0"/>
              <a:t>Nama : Naufal Mukhtar </a:t>
            </a:r>
            <a:r>
              <a:rPr lang="en-US" sz="2400" dirty="0" err="1"/>
              <a:t>Kamaluddin</a:t>
            </a:r>
            <a:endParaRPr lang="en-US" sz="2400" dirty="0"/>
          </a:p>
          <a:p>
            <a:r>
              <a:rPr lang="en-US" sz="2400" dirty="0"/>
              <a:t>Nim : 2300018075</a:t>
            </a:r>
            <a:endParaRPr lang="id-ID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31532-7F14-45D7-8738-145BC93CF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6051421"/>
            <a:ext cx="8825659" cy="846494"/>
          </a:xfrm>
        </p:spPr>
        <p:txBody>
          <a:bodyPr/>
          <a:lstStyle/>
          <a:p>
            <a:r>
              <a:rPr lang="en-US" dirty="0">
                <a:hlinkClick r:id="rId2"/>
              </a:rPr>
              <a:t>Link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: </a:t>
            </a:r>
            <a:r>
              <a:rPr lang="id-ID" dirty="0">
                <a:hlinkClick r:id="rId2"/>
              </a:rPr>
              <a:t>Naufalmukhtar/Cleaning-shoes- (github.com)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389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00C9-3EB4-03AA-EAF5-2259BD79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C0339-50E5-F785-67B4-6825A104B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EE01C-DF27-139D-C5AB-3BDD408C3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9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85A6-00DE-C572-421A-5202A9E1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26" y="2601686"/>
            <a:ext cx="8825659" cy="1981200"/>
          </a:xfrm>
        </p:spPr>
        <p:txBody>
          <a:bodyPr/>
          <a:lstStyle/>
          <a:p>
            <a:r>
              <a:rPr lang="en-US" sz="7200" dirty="0"/>
              <a:t>TERIMAKASIH</a:t>
            </a:r>
            <a:endParaRPr lang="id-ID" sz="7200" dirty="0"/>
          </a:p>
        </p:txBody>
      </p:sp>
    </p:spTree>
    <p:extLst>
      <p:ext uri="{BB962C8B-B14F-4D97-AF65-F5344CB8AC3E}">
        <p14:creationId xmlns:p14="http://schemas.microsoft.com/office/powerpoint/2010/main" val="5866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5E77-4E29-C5D5-16E2-6CDE7965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85" y="178837"/>
            <a:ext cx="8825659" cy="847530"/>
          </a:xfrm>
        </p:spPr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B3502-939A-1DA2-2A87-B7B696D06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9886" y="1175657"/>
            <a:ext cx="9730728" cy="4844143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String:Program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mendefinisikan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nim, dan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cleaning (a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g),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variabel-variabel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lainnya.String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-string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daftar, teks1, teks2, dan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sebagainya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 dan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Input:Program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menu yang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jelas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cleaning,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durasi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pengerjaan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terkait.Pengguna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diminta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NIM, dan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menekan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'Y'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melanjutkan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ditangani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khusus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Pemilihan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Cleaning:Pengguna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diminta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cleaning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angka.Penggunaan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instruksi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cmp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diikuti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instruksi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lompatan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(je)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treatment yang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dipilih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dan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Treatment:Setelah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pemilihan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program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cleaning yang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dipilih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durasi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pengerjaan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total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harga.Setiap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treatment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blok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khusus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725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CDF9-F287-106A-787F-EBBECAB4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960"/>
            <a:ext cx="8825659" cy="1035698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Program 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43F81-DE34-A1CB-AE52-8A007BA31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68" y="1035699"/>
            <a:ext cx="9868646" cy="44320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id-ID" sz="2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minta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nim </a:t>
            </a:r>
            <a:endParaRPr lang="id-ID" sz="2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dibawa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program cleaning shoes </a:t>
            </a:r>
            <a:endParaRPr lang="id-ID" sz="2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diminta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menekan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melanjutkan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</a:t>
            </a:r>
            <a:endParaRPr lang="id-ID" sz="2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pemilihan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cleaning yang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dininginkan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d-ID" sz="2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yang di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keterangan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</a:t>
            </a:r>
            <a:endParaRPr lang="id-ID" sz="2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7828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7CFD-C308-93D6-F85C-65D1E835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175"/>
            <a:ext cx="8825659" cy="1006152"/>
          </a:xfrm>
        </p:spPr>
        <p:txBody>
          <a:bodyPr/>
          <a:lstStyle/>
          <a:p>
            <a:r>
              <a:rPr lang="en-US" dirty="0"/>
              <a:t>ANTAR MUKA PROGRAM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1623E-D76F-0897-3EC9-9CA5AFF6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9" y="1493352"/>
            <a:ext cx="9862456" cy="359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B1D7-89B6-5989-9034-30B76EB2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890" y="2752531"/>
            <a:ext cx="8825659" cy="1981200"/>
          </a:xfrm>
        </p:spPr>
        <p:txBody>
          <a:bodyPr/>
          <a:lstStyle/>
          <a:p>
            <a:r>
              <a:rPr lang="en-US" dirty="0"/>
              <a:t>CODE ASSEMBLY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791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503D-9854-90B6-DC57-9034D0FA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AC91F-D9B8-EE9C-0414-4B1BB7EA2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330A6-F733-6965-16D6-F00186474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4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E3AF-BD52-DE86-81EA-3B907FD3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AA495-8C04-10A8-3BFD-8B798AB4F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CE453-D7A3-1C94-3240-99ABD2B16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1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7535-AF72-E65A-4B87-26D43B6A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F7A52-1DF2-8740-4D5C-D1AABFA07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6E94C-7D0A-0575-FDAB-D5954256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5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DCD2-D074-83B5-2667-C6D78E38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9A623-DA9B-BD31-48E4-385B7A5C3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D0345-5901-466C-61EB-1461AED9E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25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240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</vt:lpstr>
      <vt:lpstr>Century Gothic</vt:lpstr>
      <vt:lpstr>Symbol</vt:lpstr>
      <vt:lpstr>Wingdings 3</vt:lpstr>
      <vt:lpstr>Ion</vt:lpstr>
      <vt:lpstr>APLIKASI CLEANING SHOES</vt:lpstr>
      <vt:lpstr>Deskripsi </vt:lpstr>
      <vt:lpstr>Cara Kerja Program </vt:lpstr>
      <vt:lpstr>ANTAR MUKA PROGRAM</vt:lpstr>
      <vt:lpstr>CODE ASSEMBLY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CLEANING SHOES</dc:title>
  <dc:creator>naufal mukhtar</dc:creator>
  <cp:lastModifiedBy>naufal mukhtar</cp:lastModifiedBy>
  <cp:revision>2</cp:revision>
  <dcterms:created xsi:type="dcterms:W3CDTF">2024-01-14T08:31:28Z</dcterms:created>
  <dcterms:modified xsi:type="dcterms:W3CDTF">2024-01-23T03:06:02Z</dcterms:modified>
</cp:coreProperties>
</file>