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Fira Sans Extra Condensed"/>
      <p:regular r:id="rId38"/>
      <p:bold r:id="rId39"/>
      <p:italic r:id="rId40"/>
      <p:boldItalic r:id="rId41"/>
    </p:embeddedFont>
    <p:embeddedFont>
      <p:font typeface="Fira Sans Extra Condensed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khhJsuOqVzZxONuncGxS6vIfM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DE5717-067B-48FB-BCAA-4AEF92C59907}">
  <a:tblStyle styleId="{A5DE5717-067B-48FB-BCAA-4AEF92C5990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20" Type="http://schemas.openxmlformats.org/officeDocument/2006/relationships/slide" Target="slides/slide15.xml"/><Relationship Id="rId42" Type="http://schemas.openxmlformats.org/officeDocument/2006/relationships/font" Target="fonts/FiraSansExtraCondensedSemiBold-regular.fntdata"/><Relationship Id="rId41" Type="http://schemas.openxmlformats.org/officeDocument/2006/relationships/font" Target="fonts/FiraSansExtraCondensed-boldItalic.fntdata"/><Relationship Id="rId22" Type="http://schemas.openxmlformats.org/officeDocument/2006/relationships/slide" Target="slides/slide17.xml"/><Relationship Id="rId44" Type="http://schemas.openxmlformats.org/officeDocument/2006/relationships/font" Target="fonts/FiraSansExtraCondensedSemiBold-italic.fntdata"/><Relationship Id="rId21" Type="http://schemas.openxmlformats.org/officeDocument/2006/relationships/slide" Target="slides/slide16.xml"/><Relationship Id="rId43" Type="http://schemas.openxmlformats.org/officeDocument/2006/relationships/font" Target="fonts/FiraSansExtraCondensedSemiBold-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FiraSansExtraCondensed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FiraSansExtraCondensed-bold.fntdata"/><Relationship Id="rId16" Type="http://schemas.openxmlformats.org/officeDocument/2006/relationships/slide" Target="slides/slide11.xml"/><Relationship Id="rId38" Type="http://schemas.openxmlformats.org/officeDocument/2006/relationships/font" Target="fonts/FiraSansExtra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8aa0a64b5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g18aa0a64b53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8aa0a64b53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g18aa0a64b53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8aa0a64b53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18aa0a64b53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8aa0a64b53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9" name="Google Shape;869;g18aa0a64b53_0_6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8aa0a64b53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18aa0a64b53_0_7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8aa0a64b53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18aa0a64b53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8aa0a64b53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7" name="Google Shape;1027;g18aa0a64b53_0_8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8aa0a64b53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18aa0a64b53_0_9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8aa0a64b53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18aa0a64b53_0_1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8aa0a64b53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18aa0a64b53_0_10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8aa0a64b53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6" name="Google Shape;1386;g18aa0a64b53_0_1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18aa0a64b53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9" name="Google Shape;1469;g18aa0a64b53_0_1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1" name="Google Shape;155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18aa0a64b53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4" name="Google Shape;1604;g18aa0a64b53_0_1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9" name="Google Shape;16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aa0a64b5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8aa0a64b53_0_4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aa0a64b5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8aa0a64b5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8aa0a64b53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8aa0a64b53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8aa0a64b5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18aa0a64b53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aa0a64b5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18aa0a64b53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7"/>
          <p:cNvSpPr txBox="1"/>
          <p:nvPr>
            <p:ph type="ctrTitle"/>
          </p:nvPr>
        </p:nvSpPr>
        <p:spPr>
          <a:xfrm>
            <a:off x="5140950" y="1074150"/>
            <a:ext cx="3545700" cy="24888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37"/>
          <p:cNvSpPr txBox="1"/>
          <p:nvPr>
            <p:ph idx="1" type="subTitle"/>
          </p:nvPr>
        </p:nvSpPr>
        <p:spPr>
          <a:xfrm>
            <a:off x="6105525" y="3562950"/>
            <a:ext cx="2581200" cy="7110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7" name="Google Shape;17;p42"/>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36"/>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4842800" y="1074150"/>
            <a:ext cx="4079400" cy="2488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200"/>
              <a:buNone/>
            </a:pPr>
            <a:r>
              <a:rPr lang="en" sz="5500"/>
              <a:t>CASE BASED-1</a:t>
            </a:r>
            <a:endParaRPr sz="4500"/>
          </a:p>
          <a:p>
            <a:pPr indent="0" lvl="0" marL="0" rtl="0" algn="r">
              <a:lnSpc>
                <a:spcPct val="100000"/>
              </a:lnSpc>
              <a:spcBef>
                <a:spcPts val="0"/>
              </a:spcBef>
              <a:spcAft>
                <a:spcPts val="0"/>
              </a:spcAft>
              <a:buSzPts val="5200"/>
              <a:buNone/>
            </a:pPr>
            <a:r>
              <a:rPr lang="en" sz="4500"/>
              <a:t>Machine Learning</a:t>
            </a:r>
            <a:endParaRPr sz="4500"/>
          </a:p>
          <a:p>
            <a:pPr indent="0" lvl="0" marL="0" rtl="0" algn="r">
              <a:spcBef>
                <a:spcPts val="0"/>
              </a:spcBef>
              <a:spcAft>
                <a:spcPts val="0"/>
              </a:spcAft>
              <a:buClr>
                <a:schemeClr val="dk1"/>
              </a:buClr>
              <a:buSzPts val="5200"/>
              <a:buFont typeface="Arial"/>
              <a:buNone/>
            </a:pPr>
            <a:r>
              <a:rPr lang="en" sz="3500"/>
              <a:t>Arrythmia Data</a:t>
            </a:r>
            <a:endParaRPr sz="3500"/>
          </a:p>
        </p:txBody>
      </p:sp>
      <p:sp>
        <p:nvSpPr>
          <p:cNvPr id="43" name="Google Shape;43;p1"/>
          <p:cNvSpPr txBox="1"/>
          <p:nvPr>
            <p:ph idx="1" type="subTitle"/>
          </p:nvPr>
        </p:nvSpPr>
        <p:spPr>
          <a:xfrm>
            <a:off x="6105525" y="3562950"/>
            <a:ext cx="2581200" cy="999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Naufal Adrian Hidayat</a:t>
            </a:r>
            <a:endParaRPr/>
          </a:p>
          <a:p>
            <a:pPr indent="0" lvl="0" marL="0" rtl="0" algn="r">
              <a:lnSpc>
                <a:spcPct val="100000"/>
              </a:lnSpc>
              <a:spcBef>
                <a:spcPts val="0"/>
              </a:spcBef>
              <a:spcAft>
                <a:spcPts val="0"/>
              </a:spcAft>
              <a:buSzPts val="2800"/>
              <a:buNone/>
            </a:pPr>
            <a:r>
              <a:rPr lang="en"/>
              <a:t>1301204056</a:t>
            </a:r>
            <a:endParaRPr/>
          </a:p>
          <a:p>
            <a:pPr indent="0" lvl="0" marL="0" rtl="0" algn="r">
              <a:lnSpc>
                <a:spcPct val="100000"/>
              </a:lnSpc>
              <a:spcBef>
                <a:spcPts val="0"/>
              </a:spcBef>
              <a:spcAft>
                <a:spcPts val="0"/>
              </a:spcAft>
              <a:buSzPts val="2800"/>
              <a:buNone/>
            </a:pPr>
            <a:r>
              <a:rPr lang="en"/>
              <a:t>IF-44-11</a:t>
            </a:r>
            <a:endParaRPr/>
          </a:p>
        </p:txBody>
      </p:sp>
      <p:grpSp>
        <p:nvGrpSpPr>
          <p:cNvPr id="44" name="Google Shape;44;p1"/>
          <p:cNvGrpSpPr/>
          <p:nvPr/>
        </p:nvGrpSpPr>
        <p:grpSpPr>
          <a:xfrm>
            <a:off x="457194" y="411475"/>
            <a:ext cx="4385617" cy="4733627"/>
            <a:chOff x="457194" y="411475"/>
            <a:chExt cx="4385617" cy="4733627"/>
          </a:xfrm>
        </p:grpSpPr>
        <p:sp>
          <p:nvSpPr>
            <p:cNvPr id="45" name="Google Shape;45;p1"/>
            <p:cNvSpPr/>
            <p:nvPr/>
          </p:nvSpPr>
          <p:spPr>
            <a:xfrm>
              <a:off x="489688" y="411475"/>
              <a:ext cx="4320600" cy="4320600"/>
            </a:xfrm>
            <a:prstGeom prst="ellipse">
              <a:avLst/>
            </a:pr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
            <p:cNvGrpSpPr/>
            <p:nvPr/>
          </p:nvGrpSpPr>
          <p:grpSpPr>
            <a:xfrm>
              <a:off x="457194" y="824705"/>
              <a:ext cx="4385617" cy="4320397"/>
              <a:chOff x="457209" y="411470"/>
              <a:chExt cx="4385617" cy="4320397"/>
            </a:xfrm>
          </p:grpSpPr>
          <p:sp>
            <p:nvSpPr>
              <p:cNvPr id="47" name="Google Shape;47;p1"/>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1"/>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IKHTISAR DATA YANG DIPILIH</a:t>
            </a:r>
            <a:endParaRPr/>
          </a:p>
        </p:txBody>
      </p:sp>
      <p:grpSp>
        <p:nvGrpSpPr>
          <p:cNvPr id="659" name="Google Shape;659;p5"/>
          <p:cNvGrpSpPr/>
          <p:nvPr/>
        </p:nvGrpSpPr>
        <p:grpSpPr>
          <a:xfrm>
            <a:off x="7856900" y="296025"/>
            <a:ext cx="949783" cy="995672"/>
            <a:chOff x="-2429875" y="2285350"/>
            <a:chExt cx="949783" cy="995672"/>
          </a:xfrm>
        </p:grpSpPr>
        <p:sp>
          <p:nvSpPr>
            <p:cNvPr id="660" name="Google Shape;660;p5"/>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5"/>
          <p:cNvGrpSpPr/>
          <p:nvPr/>
        </p:nvGrpSpPr>
        <p:grpSpPr>
          <a:xfrm>
            <a:off x="212010" y="1000338"/>
            <a:ext cx="2444230" cy="784800"/>
            <a:chOff x="7161285" y="1211750"/>
            <a:chExt cx="2444230" cy="784800"/>
          </a:xfrm>
        </p:grpSpPr>
        <p:sp>
          <p:nvSpPr>
            <p:cNvPr id="670" name="Google Shape;670;p5"/>
            <p:cNvSpPr txBox="1"/>
            <p:nvPr/>
          </p:nvSpPr>
          <p:spPr>
            <a:xfrm>
              <a:off x="7624315" y="12674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Kualitas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671" name="Google Shape;671;p5"/>
            <p:cNvSpPr txBox="1"/>
            <p:nvPr/>
          </p:nvSpPr>
          <p:spPr>
            <a:xfrm>
              <a:off x="7624310" y="16090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latin typeface="Roboto"/>
                  <a:ea typeface="Roboto"/>
                  <a:cs typeface="Roboto"/>
                  <a:sym typeface="Roboto"/>
                </a:rPr>
                <a:t>Duplikasi Data</a:t>
              </a:r>
              <a:endParaRPr b="0" i="0" sz="1400" u="none" cap="none" strike="noStrike">
                <a:solidFill>
                  <a:srgbClr val="000000"/>
                </a:solidFill>
                <a:latin typeface="Roboto"/>
                <a:ea typeface="Roboto"/>
                <a:cs typeface="Roboto"/>
                <a:sym typeface="Roboto"/>
              </a:endParaRPr>
            </a:p>
          </p:txBody>
        </p:sp>
        <p:sp>
          <p:nvSpPr>
            <p:cNvPr id="672" name="Google Shape;672;p5"/>
            <p:cNvSpPr/>
            <p:nvPr/>
          </p:nvSpPr>
          <p:spPr>
            <a:xfrm>
              <a:off x="71612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673" name="Google Shape;673;p5"/>
          <p:cNvGrpSpPr/>
          <p:nvPr/>
        </p:nvGrpSpPr>
        <p:grpSpPr>
          <a:xfrm>
            <a:off x="118852" y="3063857"/>
            <a:ext cx="739569" cy="1950518"/>
            <a:chOff x="3886200" y="1114550"/>
            <a:chExt cx="1371604" cy="3617430"/>
          </a:xfrm>
        </p:grpSpPr>
        <p:grpSp>
          <p:nvGrpSpPr>
            <p:cNvPr id="674" name="Google Shape;674;p5"/>
            <p:cNvGrpSpPr/>
            <p:nvPr/>
          </p:nvGrpSpPr>
          <p:grpSpPr>
            <a:xfrm>
              <a:off x="3886200" y="1114550"/>
              <a:ext cx="1371604" cy="3617430"/>
              <a:chOff x="1657350" y="1114550"/>
              <a:chExt cx="1371604" cy="3617430"/>
            </a:xfrm>
          </p:grpSpPr>
          <p:sp>
            <p:nvSpPr>
              <p:cNvPr id="675" name="Google Shape;675;p5"/>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3" name="Google Shape;693;p5"/>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5"/>
          <p:cNvGrpSpPr/>
          <p:nvPr/>
        </p:nvGrpSpPr>
        <p:grpSpPr>
          <a:xfrm>
            <a:off x="7994506" y="4034636"/>
            <a:ext cx="939063" cy="912749"/>
            <a:chOff x="6452356" y="2349928"/>
            <a:chExt cx="939063" cy="912749"/>
          </a:xfrm>
        </p:grpSpPr>
        <p:sp>
          <p:nvSpPr>
            <p:cNvPr id="696" name="Google Shape;696;p5"/>
            <p:cNvSpPr/>
            <p:nvPr/>
          </p:nvSpPr>
          <p:spPr>
            <a:xfrm>
              <a:off x="6452356" y="2349928"/>
              <a:ext cx="209997" cy="209956"/>
            </a:xfrm>
            <a:custGeom>
              <a:rect b="b" l="l" r="r" t="t"/>
              <a:pathLst>
                <a:path extrusionOk="0" h="16451"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6816895" y="2372169"/>
              <a:ext cx="209997" cy="209956"/>
            </a:xfrm>
            <a:custGeom>
              <a:rect b="b" l="l" r="r" t="t"/>
              <a:pathLst>
                <a:path extrusionOk="0" h="16451"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7181435" y="2372169"/>
              <a:ext cx="209984" cy="209956"/>
            </a:xfrm>
            <a:custGeom>
              <a:rect b="b" l="l" r="r" t="t"/>
              <a:pathLst>
                <a:path extrusionOk="0" h="16451" w="16450">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6452369" y="2712362"/>
              <a:ext cx="209997" cy="210135"/>
            </a:xfrm>
            <a:custGeom>
              <a:rect b="b" l="l" r="r" t="t"/>
              <a:pathLst>
                <a:path extrusionOk="0" h="16465" w="16451">
                  <a:moveTo>
                    <a:pt x="0" y="0"/>
                  </a:moveTo>
                  <a:lnTo>
                    <a:pt x="0" y="16464"/>
                  </a:lnTo>
                  <a:lnTo>
                    <a:pt x="16450" y="16464"/>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6816895" y="2712362"/>
              <a:ext cx="209997" cy="210135"/>
            </a:xfrm>
            <a:custGeom>
              <a:rect b="b" l="l" r="r" t="t"/>
              <a:pathLst>
                <a:path extrusionOk="0" h="16465" w="16451">
                  <a:moveTo>
                    <a:pt x="1" y="0"/>
                  </a:moveTo>
                  <a:lnTo>
                    <a:pt x="1" y="16464"/>
                  </a:lnTo>
                  <a:lnTo>
                    <a:pt x="16451" y="16464"/>
                  </a:lnTo>
                  <a:lnTo>
                    <a:pt x="164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7181435" y="2712362"/>
              <a:ext cx="209984" cy="210135"/>
            </a:xfrm>
            <a:custGeom>
              <a:rect b="b" l="l" r="r" t="t"/>
              <a:pathLst>
                <a:path extrusionOk="0" h="16465" w="16450">
                  <a:moveTo>
                    <a:pt x="0" y="0"/>
                  </a:moveTo>
                  <a:lnTo>
                    <a:pt x="0" y="16464"/>
                  </a:lnTo>
                  <a:lnTo>
                    <a:pt x="16450" y="16464"/>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6452369" y="3052734"/>
              <a:ext cx="209997" cy="209943"/>
            </a:xfrm>
            <a:custGeom>
              <a:rect b="b" l="l" r="r" t="t"/>
              <a:pathLst>
                <a:path extrusionOk="0" h="16450"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6816895" y="3052734"/>
              <a:ext cx="209997" cy="209943"/>
            </a:xfrm>
            <a:custGeom>
              <a:rect b="b" l="l" r="r" t="t"/>
              <a:pathLst>
                <a:path extrusionOk="0" h="16450"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7181435" y="3052734"/>
              <a:ext cx="209984" cy="209943"/>
            </a:xfrm>
            <a:custGeom>
              <a:rect b="b" l="l" r="r" t="t"/>
              <a:pathLst>
                <a:path extrusionOk="0" h="16450" w="16450">
                  <a:moveTo>
                    <a:pt x="0" y="0"/>
                  </a:moveTo>
                  <a:lnTo>
                    <a:pt x="0" y="16450"/>
                  </a:lnTo>
                  <a:lnTo>
                    <a:pt x="16450" y="16450"/>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6662336" y="2464438"/>
              <a:ext cx="154584" cy="19437"/>
            </a:xfrm>
            <a:custGeom>
              <a:rect b="b" l="l" r="r" t="t"/>
              <a:pathLst>
                <a:path extrusionOk="0" h="1523" w="12110">
                  <a:moveTo>
                    <a:pt x="0" y="0"/>
                  </a:moveTo>
                  <a:lnTo>
                    <a:pt x="0"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7026863" y="2464438"/>
              <a:ext cx="154597" cy="19437"/>
            </a:xfrm>
            <a:custGeom>
              <a:rect b="b" l="l" r="r" t="t"/>
              <a:pathLst>
                <a:path extrusionOk="0" h="1523" w="12111">
                  <a:moveTo>
                    <a:pt x="1" y="0"/>
                  </a:moveTo>
                  <a:lnTo>
                    <a:pt x="1"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6662336" y="2807708"/>
              <a:ext cx="154584" cy="19450"/>
            </a:xfrm>
            <a:custGeom>
              <a:rect b="b" l="l" r="r" t="t"/>
              <a:pathLst>
                <a:path extrusionOk="0" h="1524" w="12110">
                  <a:moveTo>
                    <a:pt x="0" y="1"/>
                  </a:moveTo>
                  <a:lnTo>
                    <a:pt x="0"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6547537"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6547537"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7276603"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6916620" y="2582133"/>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6916620" y="2922505"/>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7276603"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7026863" y="2807708"/>
              <a:ext cx="154597" cy="19450"/>
            </a:xfrm>
            <a:custGeom>
              <a:rect b="b" l="l" r="r" t="t"/>
              <a:pathLst>
                <a:path extrusionOk="0" h="1524" w="12111">
                  <a:moveTo>
                    <a:pt x="1" y="1"/>
                  </a:moveTo>
                  <a:lnTo>
                    <a:pt x="1"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6662336" y="3147901"/>
              <a:ext cx="154584" cy="19629"/>
            </a:xfrm>
            <a:custGeom>
              <a:rect b="b" l="l" r="r" t="t"/>
              <a:pathLst>
                <a:path extrusionOk="0" h="1538" w="12110">
                  <a:moveTo>
                    <a:pt x="0" y="1"/>
                  </a:moveTo>
                  <a:lnTo>
                    <a:pt x="0"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7026863" y="3147901"/>
              <a:ext cx="154597" cy="19629"/>
            </a:xfrm>
            <a:custGeom>
              <a:rect b="b" l="l" r="r" t="t"/>
              <a:pathLst>
                <a:path extrusionOk="0" h="1538" w="12111">
                  <a:moveTo>
                    <a:pt x="1" y="1"/>
                  </a:moveTo>
                  <a:lnTo>
                    <a:pt x="1"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7" name="Google Shape;717;p5"/>
          <p:cNvPicPr preferRelativeResize="0"/>
          <p:nvPr/>
        </p:nvPicPr>
        <p:blipFill>
          <a:blip r:embed="rId3">
            <a:alphaModFix/>
          </a:blip>
          <a:stretch>
            <a:fillRect/>
          </a:stretch>
        </p:blipFill>
        <p:spPr>
          <a:xfrm>
            <a:off x="1914525" y="2060875"/>
            <a:ext cx="5314950" cy="647700"/>
          </a:xfrm>
          <a:prstGeom prst="rect">
            <a:avLst/>
          </a:prstGeom>
          <a:noFill/>
          <a:ln>
            <a:noFill/>
          </a:ln>
        </p:spPr>
      </p:pic>
      <p:sp>
        <p:nvSpPr>
          <p:cNvPr id="718" name="Google Shape;718;p5"/>
          <p:cNvSpPr txBox="1"/>
          <p:nvPr/>
        </p:nvSpPr>
        <p:spPr>
          <a:xfrm>
            <a:off x="1914450" y="2885525"/>
            <a:ext cx="5315100" cy="6477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None/>
            </a:pPr>
            <a:r>
              <a:rPr lang="en" sz="1200">
                <a:solidFill>
                  <a:schemeClr val="dk1"/>
                </a:solidFill>
                <a:latin typeface="Times New Roman"/>
                <a:ea typeface="Times New Roman"/>
                <a:cs typeface="Times New Roman"/>
                <a:sym typeface="Times New Roman"/>
              </a:rPr>
              <a:t>Pada dataset </a:t>
            </a:r>
            <a:r>
              <a:rPr i="1" lang="en" sz="1200">
                <a:solidFill>
                  <a:schemeClr val="dk1"/>
                </a:solidFill>
                <a:latin typeface="Times New Roman"/>
                <a:ea typeface="Times New Roman"/>
                <a:cs typeface="Times New Roman"/>
                <a:sym typeface="Times New Roman"/>
              </a:rPr>
              <a:t>arrhythmia.data</a:t>
            </a:r>
            <a:r>
              <a:rPr lang="en" sz="1200">
                <a:solidFill>
                  <a:schemeClr val="dk1"/>
                </a:solidFill>
                <a:latin typeface="Times New Roman"/>
                <a:ea typeface="Times New Roman"/>
                <a:cs typeface="Times New Roman"/>
                <a:sym typeface="Times New Roman"/>
              </a:rPr>
              <a:t>, tidak ada data yang terduplikasi. Ketika dilakukan pengecekan data yang duplikasi, keluar </a:t>
            </a:r>
            <a:r>
              <a:rPr i="1" lang="en" sz="1200">
                <a:solidFill>
                  <a:schemeClr val="dk1"/>
                </a:solidFill>
                <a:latin typeface="Times New Roman"/>
                <a:ea typeface="Times New Roman"/>
                <a:cs typeface="Times New Roman"/>
                <a:sym typeface="Times New Roman"/>
              </a:rPr>
              <a:t>outputnya</a:t>
            </a:r>
            <a:r>
              <a:rPr lang="en" sz="1200">
                <a:solidFill>
                  <a:schemeClr val="dk1"/>
                </a:solidFill>
                <a:latin typeface="Times New Roman"/>
                <a:ea typeface="Times New Roman"/>
                <a:cs typeface="Times New Roman"/>
                <a:sym typeface="Times New Roman"/>
              </a:rPr>
              <a:t> ialah “0” yang menandakan tidak adanya data yang terduplikat pada </a:t>
            </a:r>
            <a:r>
              <a:rPr i="1" lang="en" sz="1200">
                <a:solidFill>
                  <a:schemeClr val="dk1"/>
                </a:solidFill>
                <a:latin typeface="Times New Roman"/>
                <a:ea typeface="Times New Roman"/>
                <a:cs typeface="Times New Roman"/>
                <a:sym typeface="Times New Roman"/>
              </a:rPr>
              <a:t>arrhythmia.data</a:t>
            </a:r>
            <a:r>
              <a:rPr lang="en" sz="1200">
                <a:solidFill>
                  <a:schemeClr val="dk1"/>
                </a:solidFill>
                <a:latin typeface="Times New Roman"/>
                <a:ea typeface="Times New Roman"/>
                <a:cs typeface="Times New Roman"/>
                <a:sym typeface="Times New Roman"/>
              </a:rPr>
              <a:t> tersebut.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g18aa0a64b53_0_295"/>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8aa0a64b53_0_295"/>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18aa0a64b53_0_295"/>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IKHTISAR DATA YANG DIPILIH</a:t>
            </a:r>
            <a:endParaRPr/>
          </a:p>
        </p:txBody>
      </p:sp>
      <p:grpSp>
        <p:nvGrpSpPr>
          <p:cNvPr id="726" name="Google Shape;726;g18aa0a64b53_0_295"/>
          <p:cNvGrpSpPr/>
          <p:nvPr/>
        </p:nvGrpSpPr>
        <p:grpSpPr>
          <a:xfrm>
            <a:off x="7856900" y="296025"/>
            <a:ext cx="949783" cy="995672"/>
            <a:chOff x="-2429875" y="2285350"/>
            <a:chExt cx="949783" cy="995672"/>
          </a:xfrm>
        </p:grpSpPr>
        <p:sp>
          <p:nvSpPr>
            <p:cNvPr id="727" name="Google Shape;727;g18aa0a64b53_0_295"/>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18aa0a64b53_0_295"/>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18aa0a64b53_0_295"/>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18aa0a64b53_0_295"/>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8aa0a64b53_0_295"/>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8aa0a64b53_0_295"/>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8aa0a64b53_0_295"/>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18aa0a64b53_0_295"/>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8aa0a64b53_0_295"/>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DC09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6" name="Google Shape;736;g18aa0a64b53_0_295"/>
          <p:cNvGrpSpPr/>
          <p:nvPr/>
        </p:nvGrpSpPr>
        <p:grpSpPr>
          <a:xfrm>
            <a:off x="212010" y="1000338"/>
            <a:ext cx="2627630" cy="784800"/>
            <a:chOff x="7161285" y="1211750"/>
            <a:chExt cx="2627630" cy="784800"/>
          </a:xfrm>
        </p:grpSpPr>
        <p:sp>
          <p:nvSpPr>
            <p:cNvPr id="737" name="Google Shape;737;g18aa0a64b53_0_295"/>
            <p:cNvSpPr txBox="1"/>
            <p:nvPr/>
          </p:nvSpPr>
          <p:spPr>
            <a:xfrm>
              <a:off x="7807715" y="12674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Kualitas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738" name="Google Shape;738;g18aa0a64b53_0_295"/>
            <p:cNvSpPr txBox="1"/>
            <p:nvPr/>
          </p:nvSpPr>
          <p:spPr>
            <a:xfrm>
              <a:off x="7807710" y="16090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1" lang="en">
                  <a:latin typeface="Roboto"/>
                  <a:ea typeface="Roboto"/>
                  <a:cs typeface="Roboto"/>
                  <a:sym typeface="Roboto"/>
                </a:rPr>
                <a:t>Missing Value</a:t>
              </a:r>
              <a:r>
                <a:rPr lang="en">
                  <a:latin typeface="Roboto"/>
                  <a:ea typeface="Roboto"/>
                  <a:cs typeface="Roboto"/>
                  <a:sym typeface="Roboto"/>
                </a:rPr>
                <a:t> Data</a:t>
              </a:r>
              <a:endParaRPr b="0" i="0" sz="1400" u="none" cap="none" strike="noStrike">
                <a:solidFill>
                  <a:srgbClr val="000000"/>
                </a:solidFill>
                <a:latin typeface="Roboto"/>
                <a:ea typeface="Roboto"/>
                <a:cs typeface="Roboto"/>
                <a:sym typeface="Roboto"/>
              </a:endParaRPr>
            </a:p>
          </p:txBody>
        </p:sp>
        <p:sp>
          <p:nvSpPr>
            <p:cNvPr id="739" name="Google Shape;739;g18aa0a64b53_0_295"/>
            <p:cNvSpPr/>
            <p:nvPr/>
          </p:nvSpPr>
          <p:spPr>
            <a:xfrm>
              <a:off x="7161285" y="1211750"/>
              <a:ext cx="784800" cy="784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grpSp>
        <p:nvGrpSpPr>
          <p:cNvPr id="740" name="Google Shape;740;g18aa0a64b53_0_295"/>
          <p:cNvGrpSpPr/>
          <p:nvPr/>
        </p:nvGrpSpPr>
        <p:grpSpPr>
          <a:xfrm>
            <a:off x="118852" y="3063857"/>
            <a:ext cx="739569" cy="1950518"/>
            <a:chOff x="3886200" y="1114550"/>
            <a:chExt cx="1371604" cy="3617430"/>
          </a:xfrm>
        </p:grpSpPr>
        <p:grpSp>
          <p:nvGrpSpPr>
            <p:cNvPr id="741" name="Google Shape;741;g18aa0a64b53_0_295"/>
            <p:cNvGrpSpPr/>
            <p:nvPr/>
          </p:nvGrpSpPr>
          <p:grpSpPr>
            <a:xfrm>
              <a:off x="3886200" y="1114550"/>
              <a:ext cx="1371604" cy="3617430"/>
              <a:chOff x="1657350" y="1114550"/>
              <a:chExt cx="1371604" cy="3617430"/>
            </a:xfrm>
          </p:grpSpPr>
          <p:sp>
            <p:nvSpPr>
              <p:cNvPr id="742" name="Google Shape;742;g18aa0a64b53_0_295"/>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18aa0a64b53_0_295"/>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8aa0a64b53_0_295"/>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8aa0a64b53_0_295"/>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18aa0a64b53_0_295"/>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18aa0a64b53_0_295"/>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8aa0a64b53_0_295"/>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8aa0a64b53_0_295"/>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8aa0a64b53_0_295"/>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8aa0a64b53_0_295"/>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8aa0a64b53_0_295"/>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8aa0a64b53_0_295"/>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8aa0a64b53_0_295"/>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8aa0a64b53_0_295"/>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18aa0a64b53_0_295"/>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8aa0a64b53_0_295"/>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18aa0a64b53_0_295"/>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18aa0a64b53_0_295"/>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0" name="Google Shape;760;g18aa0a64b53_0_295"/>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18aa0a64b53_0_295"/>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g18aa0a64b53_0_295"/>
          <p:cNvGrpSpPr/>
          <p:nvPr/>
        </p:nvGrpSpPr>
        <p:grpSpPr>
          <a:xfrm>
            <a:off x="7994506" y="4034636"/>
            <a:ext cx="939063" cy="912749"/>
            <a:chOff x="6452356" y="2349928"/>
            <a:chExt cx="939063" cy="912749"/>
          </a:xfrm>
        </p:grpSpPr>
        <p:sp>
          <p:nvSpPr>
            <p:cNvPr id="763" name="Google Shape;763;g18aa0a64b53_0_295"/>
            <p:cNvSpPr/>
            <p:nvPr/>
          </p:nvSpPr>
          <p:spPr>
            <a:xfrm>
              <a:off x="6452356" y="2349928"/>
              <a:ext cx="209997" cy="209956"/>
            </a:xfrm>
            <a:custGeom>
              <a:rect b="b" l="l" r="r" t="t"/>
              <a:pathLst>
                <a:path extrusionOk="0" h="16451"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18aa0a64b53_0_295"/>
            <p:cNvSpPr/>
            <p:nvPr/>
          </p:nvSpPr>
          <p:spPr>
            <a:xfrm>
              <a:off x="6816895" y="2372169"/>
              <a:ext cx="209997" cy="209956"/>
            </a:xfrm>
            <a:custGeom>
              <a:rect b="b" l="l" r="r" t="t"/>
              <a:pathLst>
                <a:path extrusionOk="0" h="16451"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8aa0a64b53_0_295"/>
            <p:cNvSpPr/>
            <p:nvPr/>
          </p:nvSpPr>
          <p:spPr>
            <a:xfrm>
              <a:off x="7181435" y="2372169"/>
              <a:ext cx="209984" cy="209956"/>
            </a:xfrm>
            <a:custGeom>
              <a:rect b="b" l="l" r="r" t="t"/>
              <a:pathLst>
                <a:path extrusionOk="0" h="16451" w="16450">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18aa0a64b53_0_295"/>
            <p:cNvSpPr/>
            <p:nvPr/>
          </p:nvSpPr>
          <p:spPr>
            <a:xfrm>
              <a:off x="6452369" y="2712362"/>
              <a:ext cx="209997" cy="210135"/>
            </a:xfrm>
            <a:custGeom>
              <a:rect b="b" l="l" r="r" t="t"/>
              <a:pathLst>
                <a:path extrusionOk="0" h="16465" w="16451">
                  <a:moveTo>
                    <a:pt x="0" y="0"/>
                  </a:moveTo>
                  <a:lnTo>
                    <a:pt x="0" y="16464"/>
                  </a:lnTo>
                  <a:lnTo>
                    <a:pt x="16450" y="16464"/>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8aa0a64b53_0_295"/>
            <p:cNvSpPr/>
            <p:nvPr/>
          </p:nvSpPr>
          <p:spPr>
            <a:xfrm>
              <a:off x="6816895" y="2712362"/>
              <a:ext cx="209997" cy="210135"/>
            </a:xfrm>
            <a:custGeom>
              <a:rect b="b" l="l" r="r" t="t"/>
              <a:pathLst>
                <a:path extrusionOk="0" h="16465" w="16451">
                  <a:moveTo>
                    <a:pt x="1" y="0"/>
                  </a:moveTo>
                  <a:lnTo>
                    <a:pt x="1" y="16464"/>
                  </a:lnTo>
                  <a:lnTo>
                    <a:pt x="16451" y="16464"/>
                  </a:lnTo>
                  <a:lnTo>
                    <a:pt x="1645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18aa0a64b53_0_295"/>
            <p:cNvSpPr/>
            <p:nvPr/>
          </p:nvSpPr>
          <p:spPr>
            <a:xfrm>
              <a:off x="7181435" y="2712362"/>
              <a:ext cx="209984" cy="210135"/>
            </a:xfrm>
            <a:custGeom>
              <a:rect b="b" l="l" r="r" t="t"/>
              <a:pathLst>
                <a:path extrusionOk="0" h="16465" w="16450">
                  <a:moveTo>
                    <a:pt x="0" y="0"/>
                  </a:moveTo>
                  <a:lnTo>
                    <a:pt x="0" y="16464"/>
                  </a:lnTo>
                  <a:lnTo>
                    <a:pt x="16450" y="16464"/>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8aa0a64b53_0_295"/>
            <p:cNvSpPr/>
            <p:nvPr/>
          </p:nvSpPr>
          <p:spPr>
            <a:xfrm>
              <a:off x="6452369" y="3052734"/>
              <a:ext cx="209997" cy="209943"/>
            </a:xfrm>
            <a:custGeom>
              <a:rect b="b" l="l" r="r" t="t"/>
              <a:pathLst>
                <a:path extrusionOk="0" h="16450" w="16451">
                  <a:moveTo>
                    <a:pt x="0" y="0"/>
                  </a:moveTo>
                  <a:lnTo>
                    <a:pt x="0" y="16450"/>
                  </a:lnTo>
                  <a:lnTo>
                    <a:pt x="16450" y="16450"/>
                  </a:lnTo>
                  <a:lnTo>
                    <a:pt x="1645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8aa0a64b53_0_295"/>
            <p:cNvSpPr/>
            <p:nvPr/>
          </p:nvSpPr>
          <p:spPr>
            <a:xfrm>
              <a:off x="6816895" y="3052734"/>
              <a:ext cx="209997" cy="209943"/>
            </a:xfrm>
            <a:custGeom>
              <a:rect b="b" l="l" r="r" t="t"/>
              <a:pathLst>
                <a:path extrusionOk="0" h="16450" w="16451">
                  <a:moveTo>
                    <a:pt x="1" y="0"/>
                  </a:moveTo>
                  <a:lnTo>
                    <a:pt x="1" y="16450"/>
                  </a:lnTo>
                  <a:lnTo>
                    <a:pt x="16451" y="16450"/>
                  </a:lnTo>
                  <a:lnTo>
                    <a:pt x="164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18aa0a64b53_0_295"/>
            <p:cNvSpPr/>
            <p:nvPr/>
          </p:nvSpPr>
          <p:spPr>
            <a:xfrm>
              <a:off x="7181435" y="3052734"/>
              <a:ext cx="209984" cy="209943"/>
            </a:xfrm>
            <a:custGeom>
              <a:rect b="b" l="l" r="r" t="t"/>
              <a:pathLst>
                <a:path extrusionOk="0" h="16450" w="16450">
                  <a:moveTo>
                    <a:pt x="0" y="0"/>
                  </a:moveTo>
                  <a:lnTo>
                    <a:pt x="0" y="16450"/>
                  </a:lnTo>
                  <a:lnTo>
                    <a:pt x="16450" y="16450"/>
                  </a:lnTo>
                  <a:lnTo>
                    <a:pt x="164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8aa0a64b53_0_295"/>
            <p:cNvSpPr/>
            <p:nvPr/>
          </p:nvSpPr>
          <p:spPr>
            <a:xfrm>
              <a:off x="6662336" y="2464438"/>
              <a:ext cx="154584" cy="19437"/>
            </a:xfrm>
            <a:custGeom>
              <a:rect b="b" l="l" r="r" t="t"/>
              <a:pathLst>
                <a:path extrusionOk="0" h="1523" w="12110">
                  <a:moveTo>
                    <a:pt x="0" y="0"/>
                  </a:moveTo>
                  <a:lnTo>
                    <a:pt x="0"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8aa0a64b53_0_295"/>
            <p:cNvSpPr/>
            <p:nvPr/>
          </p:nvSpPr>
          <p:spPr>
            <a:xfrm>
              <a:off x="7026863" y="2464438"/>
              <a:ext cx="154597" cy="19437"/>
            </a:xfrm>
            <a:custGeom>
              <a:rect b="b" l="l" r="r" t="t"/>
              <a:pathLst>
                <a:path extrusionOk="0" h="1523" w="12111">
                  <a:moveTo>
                    <a:pt x="1" y="0"/>
                  </a:moveTo>
                  <a:lnTo>
                    <a:pt x="1" y="1523"/>
                  </a:lnTo>
                  <a:lnTo>
                    <a:pt x="12110" y="1523"/>
                  </a:lnTo>
                  <a:lnTo>
                    <a:pt x="121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8aa0a64b53_0_295"/>
            <p:cNvSpPr/>
            <p:nvPr/>
          </p:nvSpPr>
          <p:spPr>
            <a:xfrm>
              <a:off x="6662336" y="2807708"/>
              <a:ext cx="154584" cy="19450"/>
            </a:xfrm>
            <a:custGeom>
              <a:rect b="b" l="l" r="r" t="t"/>
              <a:pathLst>
                <a:path extrusionOk="0" h="1524" w="12110">
                  <a:moveTo>
                    <a:pt x="0" y="1"/>
                  </a:moveTo>
                  <a:lnTo>
                    <a:pt x="0"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18aa0a64b53_0_295"/>
            <p:cNvSpPr/>
            <p:nvPr/>
          </p:nvSpPr>
          <p:spPr>
            <a:xfrm>
              <a:off x="6547537"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8aa0a64b53_0_295"/>
            <p:cNvSpPr/>
            <p:nvPr/>
          </p:nvSpPr>
          <p:spPr>
            <a:xfrm>
              <a:off x="6547537"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8aa0a64b53_0_295"/>
            <p:cNvSpPr/>
            <p:nvPr/>
          </p:nvSpPr>
          <p:spPr>
            <a:xfrm>
              <a:off x="7276603" y="2582133"/>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8aa0a64b53_0_295"/>
            <p:cNvSpPr/>
            <p:nvPr/>
          </p:nvSpPr>
          <p:spPr>
            <a:xfrm>
              <a:off x="6916620" y="2582133"/>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8aa0a64b53_0_295"/>
            <p:cNvSpPr/>
            <p:nvPr/>
          </p:nvSpPr>
          <p:spPr>
            <a:xfrm>
              <a:off x="6916620" y="2922505"/>
              <a:ext cx="19441" cy="130229"/>
            </a:xfrm>
            <a:custGeom>
              <a:rect b="b" l="l" r="r" t="t"/>
              <a:pathLst>
                <a:path extrusionOk="0" h="10204" w="1523">
                  <a:moveTo>
                    <a:pt x="0" y="0"/>
                  </a:moveTo>
                  <a:lnTo>
                    <a:pt x="0" y="10203"/>
                  </a:lnTo>
                  <a:lnTo>
                    <a:pt x="1523" y="10203"/>
                  </a:lnTo>
                  <a:lnTo>
                    <a:pt x="152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8aa0a64b53_0_295"/>
            <p:cNvSpPr/>
            <p:nvPr/>
          </p:nvSpPr>
          <p:spPr>
            <a:xfrm>
              <a:off x="7276603" y="2922505"/>
              <a:ext cx="19633" cy="130229"/>
            </a:xfrm>
            <a:custGeom>
              <a:rect b="b" l="l" r="r" t="t"/>
              <a:pathLst>
                <a:path extrusionOk="0" h="10204" w="1538">
                  <a:moveTo>
                    <a:pt x="1" y="0"/>
                  </a:moveTo>
                  <a:lnTo>
                    <a:pt x="1" y="10203"/>
                  </a:lnTo>
                  <a:lnTo>
                    <a:pt x="1538" y="10203"/>
                  </a:lnTo>
                  <a:lnTo>
                    <a:pt x="15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18aa0a64b53_0_295"/>
            <p:cNvSpPr/>
            <p:nvPr/>
          </p:nvSpPr>
          <p:spPr>
            <a:xfrm>
              <a:off x="7026863" y="2807708"/>
              <a:ext cx="154597" cy="19450"/>
            </a:xfrm>
            <a:custGeom>
              <a:rect b="b" l="l" r="r" t="t"/>
              <a:pathLst>
                <a:path extrusionOk="0" h="1524" w="12111">
                  <a:moveTo>
                    <a:pt x="1" y="1"/>
                  </a:moveTo>
                  <a:lnTo>
                    <a:pt x="1" y="1523"/>
                  </a:lnTo>
                  <a:lnTo>
                    <a:pt x="12110" y="1523"/>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18aa0a64b53_0_295"/>
            <p:cNvSpPr/>
            <p:nvPr/>
          </p:nvSpPr>
          <p:spPr>
            <a:xfrm>
              <a:off x="6662336" y="3147901"/>
              <a:ext cx="154584" cy="19629"/>
            </a:xfrm>
            <a:custGeom>
              <a:rect b="b" l="l" r="r" t="t"/>
              <a:pathLst>
                <a:path extrusionOk="0" h="1538" w="12110">
                  <a:moveTo>
                    <a:pt x="0" y="1"/>
                  </a:moveTo>
                  <a:lnTo>
                    <a:pt x="0"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18aa0a64b53_0_295"/>
            <p:cNvSpPr/>
            <p:nvPr/>
          </p:nvSpPr>
          <p:spPr>
            <a:xfrm>
              <a:off x="7026863" y="3147901"/>
              <a:ext cx="154597" cy="19629"/>
            </a:xfrm>
            <a:custGeom>
              <a:rect b="b" l="l" r="r" t="t"/>
              <a:pathLst>
                <a:path extrusionOk="0" h="1538" w="12111">
                  <a:moveTo>
                    <a:pt x="1" y="1"/>
                  </a:moveTo>
                  <a:lnTo>
                    <a:pt x="1" y="1537"/>
                  </a:lnTo>
                  <a:lnTo>
                    <a:pt x="12110" y="1537"/>
                  </a:lnTo>
                  <a:lnTo>
                    <a:pt x="121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g18aa0a64b53_0_295"/>
          <p:cNvSpPr txBox="1"/>
          <p:nvPr/>
        </p:nvSpPr>
        <p:spPr>
          <a:xfrm>
            <a:off x="1914450" y="2782825"/>
            <a:ext cx="5315100" cy="1149000"/>
          </a:xfrm>
          <a:prstGeom prst="rect">
            <a:avLst/>
          </a:prstGeom>
          <a:noFill/>
          <a:ln>
            <a:noFill/>
          </a:ln>
        </p:spPr>
        <p:txBody>
          <a:bodyPr anchorCtr="0" anchor="ctr" bIns="91425" lIns="91425" spcFirstLastPara="1" rIns="91425" wrap="square" tIns="91425">
            <a:noAutofit/>
          </a:bodyPr>
          <a:lstStyle/>
          <a:p>
            <a:pPr indent="0" lvl="0" marL="0" rtl="0" algn="ctr">
              <a:lnSpc>
                <a:spcPct val="107916"/>
              </a:lnSpc>
              <a:spcBef>
                <a:spcPts val="0"/>
              </a:spcBef>
              <a:spcAft>
                <a:spcPts val="0"/>
              </a:spcAft>
              <a:buNone/>
            </a:pPr>
            <a:r>
              <a:rPr lang="en" sz="1200">
                <a:solidFill>
                  <a:schemeClr val="dk1"/>
                </a:solidFill>
                <a:latin typeface="Times New Roman"/>
                <a:ea typeface="Times New Roman"/>
                <a:cs typeface="Times New Roman"/>
                <a:sym typeface="Times New Roman"/>
              </a:rPr>
              <a:t>Pada dataset </a:t>
            </a:r>
            <a:r>
              <a:rPr i="1" lang="en" sz="1200">
                <a:solidFill>
                  <a:schemeClr val="dk1"/>
                </a:solidFill>
                <a:latin typeface="Times New Roman"/>
                <a:ea typeface="Times New Roman"/>
                <a:cs typeface="Times New Roman"/>
                <a:sym typeface="Times New Roman"/>
              </a:rPr>
              <a:t>arrhythmia.data</a:t>
            </a:r>
            <a:r>
              <a:rPr lang="en" sz="1200">
                <a:solidFill>
                  <a:schemeClr val="dk1"/>
                </a:solidFill>
                <a:latin typeface="Times New Roman"/>
                <a:ea typeface="Times New Roman"/>
                <a:cs typeface="Times New Roman"/>
                <a:sym typeface="Times New Roman"/>
              </a:rPr>
              <a:t>, data tersebut ternyata memiliki nilai </a:t>
            </a:r>
            <a:r>
              <a:rPr i="1" lang="en" sz="1200">
                <a:solidFill>
                  <a:schemeClr val="dk1"/>
                </a:solidFill>
                <a:latin typeface="Times New Roman"/>
                <a:ea typeface="Times New Roman"/>
                <a:cs typeface="Times New Roman"/>
                <a:sym typeface="Times New Roman"/>
              </a:rPr>
              <a:t>missing value</a:t>
            </a:r>
            <a:r>
              <a:rPr lang="en" sz="1200">
                <a:solidFill>
                  <a:schemeClr val="dk1"/>
                </a:solidFill>
                <a:latin typeface="Times New Roman"/>
                <a:ea typeface="Times New Roman"/>
                <a:cs typeface="Times New Roman"/>
                <a:sym typeface="Times New Roman"/>
              </a:rPr>
              <a:t> atau data kosong pada data tersebut. Pada data tersebut, ditemukan sebanyak 408 data kosong (</a:t>
            </a:r>
            <a:r>
              <a:rPr i="1" lang="en" sz="1200">
                <a:solidFill>
                  <a:schemeClr val="dk1"/>
                </a:solidFill>
                <a:latin typeface="Times New Roman"/>
                <a:ea typeface="Times New Roman"/>
                <a:cs typeface="Times New Roman"/>
                <a:sym typeface="Times New Roman"/>
              </a:rPr>
              <a:t>missing value</a:t>
            </a:r>
            <a:r>
              <a:rPr lang="en" sz="1200">
                <a:solidFill>
                  <a:schemeClr val="dk1"/>
                </a:solidFill>
                <a:latin typeface="Times New Roman"/>
                <a:ea typeface="Times New Roman"/>
                <a:cs typeface="Times New Roman"/>
                <a:sym typeface="Times New Roman"/>
              </a:rPr>
              <a:t>) dari 208 kolom yang terdapat pada </a:t>
            </a:r>
            <a:r>
              <a:rPr i="1" lang="en" sz="1200">
                <a:solidFill>
                  <a:schemeClr val="dk1"/>
                </a:solidFill>
                <a:latin typeface="Times New Roman"/>
                <a:ea typeface="Times New Roman"/>
                <a:cs typeface="Times New Roman"/>
                <a:sym typeface="Times New Roman"/>
              </a:rPr>
              <a:t>arrhythmia.data</a:t>
            </a:r>
            <a:r>
              <a:rPr lang="en" sz="1200">
                <a:solidFill>
                  <a:schemeClr val="dk1"/>
                </a:solidFill>
                <a:latin typeface="Times New Roman"/>
                <a:ea typeface="Times New Roman"/>
                <a:cs typeface="Times New Roman"/>
                <a:sym typeface="Times New Roman"/>
              </a:rPr>
              <a:t>. data kosong sebanyak 408 data tersebut yang nantinya akan diproses dan diatur dalam </a:t>
            </a:r>
            <a:r>
              <a:rPr i="1" lang="en" sz="1200">
                <a:solidFill>
                  <a:schemeClr val="dk1"/>
                </a:solidFill>
                <a:latin typeface="Times New Roman"/>
                <a:ea typeface="Times New Roman"/>
                <a:cs typeface="Times New Roman"/>
                <a:sym typeface="Times New Roman"/>
              </a:rPr>
              <a:t>pre-processing</a:t>
            </a:r>
            <a:r>
              <a:rPr lang="en" sz="1200">
                <a:solidFill>
                  <a:schemeClr val="dk1"/>
                </a:solidFill>
                <a:latin typeface="Times New Roman"/>
                <a:ea typeface="Times New Roman"/>
                <a:cs typeface="Times New Roman"/>
                <a:sym typeface="Times New Roman"/>
              </a:rPr>
              <a:t> data.</a:t>
            </a:r>
            <a:endParaRPr/>
          </a:p>
        </p:txBody>
      </p:sp>
      <p:pic>
        <p:nvPicPr>
          <p:cNvPr id="785" name="Google Shape;785;g18aa0a64b53_0_295"/>
          <p:cNvPicPr preferRelativeResize="0"/>
          <p:nvPr/>
        </p:nvPicPr>
        <p:blipFill>
          <a:blip r:embed="rId3">
            <a:alphaModFix/>
          </a:blip>
          <a:stretch>
            <a:fillRect/>
          </a:stretch>
        </p:blipFill>
        <p:spPr>
          <a:xfrm>
            <a:off x="1547813" y="2154175"/>
            <a:ext cx="6048375" cy="6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grpSp>
        <p:nvGrpSpPr>
          <p:cNvPr id="790" name="Google Shape;790;g18aa0a64b53_0_371"/>
          <p:cNvGrpSpPr/>
          <p:nvPr/>
        </p:nvGrpSpPr>
        <p:grpSpPr>
          <a:xfrm rot="1641407">
            <a:off x="3088711" y="1180373"/>
            <a:ext cx="452794" cy="1194185"/>
            <a:chOff x="3886200" y="1114550"/>
            <a:chExt cx="1371604" cy="3617430"/>
          </a:xfrm>
        </p:grpSpPr>
        <p:grpSp>
          <p:nvGrpSpPr>
            <p:cNvPr id="791" name="Google Shape;791;g18aa0a64b53_0_371"/>
            <p:cNvGrpSpPr/>
            <p:nvPr/>
          </p:nvGrpSpPr>
          <p:grpSpPr>
            <a:xfrm>
              <a:off x="3886200" y="1114550"/>
              <a:ext cx="1371604" cy="3617430"/>
              <a:chOff x="1657350" y="1114550"/>
              <a:chExt cx="1371604" cy="3617430"/>
            </a:xfrm>
          </p:grpSpPr>
          <p:sp>
            <p:nvSpPr>
              <p:cNvPr id="792" name="Google Shape;792;g18aa0a64b53_0_371"/>
              <p:cNvSpPr/>
              <p:nvPr/>
            </p:nvSpPr>
            <p:spPr>
              <a:xfrm>
                <a:off x="1914024" y="3062466"/>
                <a:ext cx="208914" cy="934473"/>
              </a:xfrm>
              <a:custGeom>
                <a:rect b="b" l="l" r="r" t="t"/>
                <a:pathLst>
                  <a:path extrusionOk="0" h="28077" w="62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18aa0a64b53_0_371"/>
              <p:cNvSpPr/>
              <p:nvPr/>
            </p:nvSpPr>
            <p:spPr>
              <a:xfrm>
                <a:off x="2211002" y="3288386"/>
                <a:ext cx="168609" cy="466055"/>
              </a:xfrm>
              <a:custGeom>
                <a:rect b="b" l="l" r="r" t="t"/>
                <a:pathLst>
                  <a:path extrusionOk="0" h="14003" w="5066">
                    <a:moveTo>
                      <a:pt x="0" y="0"/>
                    </a:moveTo>
                    <a:lnTo>
                      <a:pt x="0" y="14003"/>
                    </a:lnTo>
                    <a:lnTo>
                      <a:pt x="5066" y="14003"/>
                    </a:lnTo>
                    <a:lnTo>
                      <a:pt x="5066"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8aa0a64b53_0_371"/>
              <p:cNvSpPr/>
              <p:nvPr/>
            </p:nvSpPr>
            <p:spPr>
              <a:xfrm>
                <a:off x="2496099" y="3258532"/>
                <a:ext cx="168642" cy="495909"/>
              </a:xfrm>
              <a:custGeom>
                <a:rect b="b" l="l" r="r" t="t"/>
                <a:pathLst>
                  <a:path extrusionOk="0" h="14900" w="5067">
                    <a:moveTo>
                      <a:pt x="0" y="1"/>
                    </a:moveTo>
                    <a:lnTo>
                      <a:pt x="0" y="14900"/>
                    </a:lnTo>
                    <a:lnTo>
                      <a:pt x="5066" y="14900"/>
                    </a:lnTo>
                    <a:lnTo>
                      <a:pt x="5066"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8aa0a64b53_0_371"/>
              <p:cNvSpPr/>
              <p:nvPr/>
            </p:nvSpPr>
            <p:spPr>
              <a:xfrm>
                <a:off x="2107261" y="3650232"/>
                <a:ext cx="667813" cy="1081748"/>
              </a:xfrm>
              <a:custGeom>
                <a:rect b="b" l="l" r="r" t="t"/>
                <a:pathLst>
                  <a:path extrusionOk="0" h="32502" w="20065">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18aa0a64b53_0_371"/>
              <p:cNvSpPr/>
              <p:nvPr/>
            </p:nvSpPr>
            <p:spPr>
              <a:xfrm>
                <a:off x="2107261" y="3236766"/>
                <a:ext cx="667813" cy="185683"/>
              </a:xfrm>
              <a:custGeom>
                <a:rect b="b" l="l" r="r" t="t"/>
                <a:pathLst>
                  <a:path extrusionOk="0" h="5579" w="20065">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8aa0a64b53_0_371"/>
              <p:cNvSpPr/>
              <p:nvPr/>
            </p:nvSpPr>
            <p:spPr>
              <a:xfrm>
                <a:off x="1821199" y="2075012"/>
                <a:ext cx="1207755" cy="1252720"/>
              </a:xfrm>
              <a:custGeom>
                <a:rect b="b" l="l" r="r" t="t"/>
                <a:pathLst>
                  <a:path extrusionOk="0" h="37639" w="36288">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8aa0a64b53_0_371"/>
              <p:cNvSpPr/>
              <p:nvPr/>
            </p:nvSpPr>
            <p:spPr>
              <a:xfrm>
                <a:off x="2038600" y="2210471"/>
                <a:ext cx="765364" cy="765364"/>
              </a:xfrm>
              <a:custGeom>
                <a:rect b="b" l="l" r="r" t="t"/>
                <a:pathLst>
                  <a:path extrusionOk="0" h="22996" w="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8aa0a64b53_0_371"/>
              <p:cNvSpPr/>
              <p:nvPr/>
            </p:nvSpPr>
            <p:spPr>
              <a:xfrm>
                <a:off x="2190134" y="2362006"/>
                <a:ext cx="462294" cy="462294"/>
              </a:xfrm>
              <a:custGeom>
                <a:rect b="b" l="l" r="r" t="t"/>
                <a:pathLst>
                  <a:path extrusionOk="0" h="13890" w="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8aa0a64b53_0_371"/>
              <p:cNvSpPr/>
              <p:nvPr/>
            </p:nvSpPr>
            <p:spPr>
              <a:xfrm>
                <a:off x="2282027" y="2416489"/>
                <a:ext cx="101378" cy="101378"/>
              </a:xfrm>
              <a:custGeom>
                <a:rect b="b" l="l" r="r" t="t"/>
                <a:pathLst>
                  <a:path extrusionOk="0" h="3046" w="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8aa0a64b53_0_371"/>
              <p:cNvSpPr/>
              <p:nvPr/>
            </p:nvSpPr>
            <p:spPr>
              <a:xfrm>
                <a:off x="1657350" y="1114550"/>
                <a:ext cx="484527" cy="1381523"/>
              </a:xfrm>
              <a:custGeom>
                <a:rect b="b" l="l" r="r" t="t"/>
                <a:pathLst>
                  <a:path extrusionOk="0" h="41509" w="14558">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8aa0a64b53_0_371"/>
              <p:cNvSpPr/>
              <p:nvPr/>
            </p:nvSpPr>
            <p:spPr>
              <a:xfrm>
                <a:off x="2076009" y="1114550"/>
                <a:ext cx="477903" cy="1197771"/>
              </a:xfrm>
              <a:custGeom>
                <a:rect b="b" l="l" r="r" t="t"/>
                <a:pathLst>
                  <a:path extrusionOk="0" h="35988" w="14359">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18aa0a64b53_0_371"/>
              <p:cNvSpPr/>
              <p:nvPr/>
            </p:nvSpPr>
            <p:spPr>
              <a:xfrm>
                <a:off x="1734998" y="2217094"/>
                <a:ext cx="575954" cy="703792"/>
              </a:xfrm>
              <a:custGeom>
                <a:rect b="b" l="l" r="r" t="t"/>
                <a:pathLst>
                  <a:path extrusionOk="0" h="21146" w="17305">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18aa0a64b53_0_371"/>
              <p:cNvSpPr/>
              <p:nvPr/>
            </p:nvSpPr>
            <p:spPr>
              <a:xfrm>
                <a:off x="2421280" y="1708440"/>
                <a:ext cx="318747" cy="969985"/>
              </a:xfrm>
              <a:custGeom>
                <a:rect b="b" l="l" r="r" t="t"/>
                <a:pathLst>
                  <a:path extrusionOk="0" h="29144" w="9577">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18aa0a64b53_0_371"/>
              <p:cNvSpPr/>
              <p:nvPr/>
            </p:nvSpPr>
            <p:spPr>
              <a:xfrm>
                <a:off x="2728090" y="1736364"/>
                <a:ext cx="287062" cy="785301"/>
              </a:xfrm>
              <a:custGeom>
                <a:rect b="b" l="l" r="r" t="t"/>
                <a:pathLst>
                  <a:path extrusionOk="0" h="23595" w="862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18aa0a64b53_0_371"/>
              <p:cNvSpPr/>
              <p:nvPr/>
            </p:nvSpPr>
            <p:spPr>
              <a:xfrm>
                <a:off x="2515037" y="2151728"/>
                <a:ext cx="116056" cy="344341"/>
              </a:xfrm>
              <a:custGeom>
                <a:rect b="b" l="l" r="r" t="t"/>
                <a:pathLst>
                  <a:path extrusionOk="0" h="10346" w="3487">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8aa0a64b53_0_371"/>
              <p:cNvSpPr/>
              <p:nvPr/>
            </p:nvSpPr>
            <p:spPr>
              <a:xfrm>
                <a:off x="1989808" y="2335979"/>
                <a:ext cx="206518" cy="262399"/>
              </a:xfrm>
              <a:custGeom>
                <a:rect b="b" l="l" r="r" t="t"/>
                <a:pathLst>
                  <a:path extrusionOk="0" h="7884" w="6205">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8aa0a64b53_0_371"/>
              <p:cNvSpPr/>
              <p:nvPr/>
            </p:nvSpPr>
            <p:spPr>
              <a:xfrm>
                <a:off x="2813825" y="2099175"/>
                <a:ext cx="115590" cy="344341"/>
              </a:xfrm>
              <a:custGeom>
                <a:rect b="b" l="l" r="r" t="t"/>
                <a:pathLst>
                  <a:path extrusionOk="0" h="10346" w="3473">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18aa0a64b53_0_371"/>
              <p:cNvSpPr/>
              <p:nvPr/>
            </p:nvSpPr>
            <p:spPr>
              <a:xfrm>
                <a:off x="2050914" y="3166673"/>
                <a:ext cx="819382" cy="1190681"/>
              </a:xfrm>
              <a:custGeom>
                <a:rect b="b" l="l" r="r" t="t"/>
                <a:pathLst>
                  <a:path extrusionOk="0" h="35775" w="24619">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0" name="Google Shape;810;g18aa0a64b53_0_371"/>
            <p:cNvSpPr/>
            <p:nvPr/>
          </p:nvSpPr>
          <p:spPr>
            <a:xfrm>
              <a:off x="4105275"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18aa0a64b53_0_371"/>
            <p:cNvSpPr/>
            <p:nvPr/>
          </p:nvSpPr>
          <p:spPr>
            <a:xfrm>
              <a:off x="4424400" y="1532750"/>
              <a:ext cx="142800" cy="1428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2" name="Google Shape;812;g18aa0a64b53_0_371"/>
          <p:cNvSpPr/>
          <p:nvPr/>
        </p:nvSpPr>
        <p:spPr>
          <a:xfrm>
            <a:off x="7867600" y="388920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18aa0a64b53_0_371"/>
          <p:cNvSpPr/>
          <p:nvPr/>
        </p:nvSpPr>
        <p:spPr>
          <a:xfrm>
            <a:off x="7729975" y="192050"/>
            <a:ext cx="1203600" cy="120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8aa0a64b53_0_371"/>
          <p:cNvSpPr txBox="1"/>
          <p:nvPr>
            <p:ph type="title"/>
          </p:nvPr>
        </p:nvSpPr>
        <p:spPr>
          <a:xfrm>
            <a:off x="457200" y="411500"/>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IKHTISAR DATA YANG DIPILIH</a:t>
            </a:r>
            <a:endParaRPr/>
          </a:p>
        </p:txBody>
      </p:sp>
      <p:grpSp>
        <p:nvGrpSpPr>
          <p:cNvPr id="815" name="Google Shape;815;g18aa0a64b53_0_371"/>
          <p:cNvGrpSpPr/>
          <p:nvPr/>
        </p:nvGrpSpPr>
        <p:grpSpPr>
          <a:xfrm>
            <a:off x="7856888" y="296013"/>
            <a:ext cx="949783" cy="995672"/>
            <a:chOff x="-2429875" y="2285350"/>
            <a:chExt cx="949783" cy="995672"/>
          </a:xfrm>
        </p:grpSpPr>
        <p:sp>
          <p:nvSpPr>
            <p:cNvPr id="816" name="Google Shape;816;g18aa0a64b53_0_371"/>
            <p:cNvSpPr/>
            <p:nvPr/>
          </p:nvSpPr>
          <p:spPr>
            <a:xfrm>
              <a:off x="-2132002" y="2285350"/>
              <a:ext cx="348957" cy="302025"/>
            </a:xfrm>
            <a:custGeom>
              <a:rect b="b" l="l" r="r" t="t"/>
              <a:pathLst>
                <a:path extrusionOk="0" h="23665" w="27337">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8aa0a64b53_0_371"/>
            <p:cNvSpPr/>
            <p:nvPr/>
          </p:nvSpPr>
          <p:spPr>
            <a:xfrm>
              <a:off x="-2132002" y="2285350"/>
              <a:ext cx="348957" cy="302025"/>
            </a:xfrm>
            <a:custGeom>
              <a:rect b="b" l="l" r="r" t="t"/>
              <a:pathLst>
                <a:path extrusionOk="0" fill="none" h="23665" w="27337">
                  <a:moveTo>
                    <a:pt x="20492" y="1"/>
                  </a:moveTo>
                  <a:lnTo>
                    <a:pt x="6831" y="1"/>
                  </a:lnTo>
                  <a:lnTo>
                    <a:pt x="1" y="11840"/>
                  </a:lnTo>
                  <a:lnTo>
                    <a:pt x="6831" y="23665"/>
                  </a:lnTo>
                  <a:lnTo>
                    <a:pt x="20492" y="23665"/>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8aa0a64b53_0_371"/>
            <p:cNvSpPr/>
            <p:nvPr/>
          </p:nvSpPr>
          <p:spPr>
            <a:xfrm>
              <a:off x="-1837767" y="2457712"/>
              <a:ext cx="348957" cy="302037"/>
            </a:xfrm>
            <a:custGeom>
              <a:rect b="b" l="l" r="r" t="t"/>
              <a:pathLst>
                <a:path extrusionOk="0" h="23666" w="27337">
                  <a:moveTo>
                    <a:pt x="6846" y="1"/>
                  </a:moveTo>
                  <a:lnTo>
                    <a:pt x="1" y="11826"/>
                  </a:lnTo>
                  <a:lnTo>
                    <a:pt x="6846" y="23665"/>
                  </a:lnTo>
                  <a:lnTo>
                    <a:pt x="20506" y="23665"/>
                  </a:lnTo>
                  <a:lnTo>
                    <a:pt x="27337" y="11826"/>
                  </a:lnTo>
                  <a:lnTo>
                    <a:pt x="20506" y="1"/>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8aa0a64b53_0_371"/>
            <p:cNvSpPr/>
            <p:nvPr/>
          </p:nvSpPr>
          <p:spPr>
            <a:xfrm>
              <a:off x="-2132002" y="2638613"/>
              <a:ext cx="348957" cy="302216"/>
            </a:xfrm>
            <a:custGeom>
              <a:rect b="b" l="l" r="r" t="t"/>
              <a:pathLst>
                <a:path extrusionOk="0" h="23680" w="27337">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8aa0a64b53_0_371"/>
            <p:cNvSpPr/>
            <p:nvPr/>
          </p:nvSpPr>
          <p:spPr>
            <a:xfrm>
              <a:off x="-2132002" y="2638613"/>
              <a:ext cx="348957" cy="302216"/>
            </a:xfrm>
            <a:custGeom>
              <a:rect b="b" l="l" r="r" t="t"/>
              <a:pathLst>
                <a:path extrusionOk="0" fill="none" h="23680" w="27337">
                  <a:moveTo>
                    <a:pt x="20492" y="1"/>
                  </a:moveTo>
                  <a:lnTo>
                    <a:pt x="6831" y="1"/>
                  </a:lnTo>
                  <a:lnTo>
                    <a:pt x="1" y="11840"/>
                  </a:lnTo>
                  <a:lnTo>
                    <a:pt x="6831" y="23679"/>
                  </a:lnTo>
                  <a:lnTo>
                    <a:pt x="20492" y="23679"/>
                  </a:lnTo>
                  <a:lnTo>
                    <a:pt x="27336" y="11840"/>
                  </a:lnTo>
                  <a:lnTo>
                    <a:pt x="20492"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8aa0a64b53_0_371"/>
            <p:cNvSpPr/>
            <p:nvPr/>
          </p:nvSpPr>
          <p:spPr>
            <a:xfrm>
              <a:off x="-1829036" y="2804262"/>
              <a:ext cx="348944" cy="302025"/>
            </a:xfrm>
            <a:custGeom>
              <a:rect b="b" l="l" r="r" t="t"/>
              <a:pathLst>
                <a:path extrusionOk="0" h="23665" w="27336">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8aa0a64b53_0_371"/>
            <p:cNvSpPr/>
            <p:nvPr/>
          </p:nvSpPr>
          <p:spPr>
            <a:xfrm>
              <a:off x="-2429875" y="2463711"/>
              <a:ext cx="348957" cy="302203"/>
            </a:xfrm>
            <a:custGeom>
              <a:rect b="b" l="l" r="r" t="t"/>
              <a:pathLst>
                <a:path extrusionOk="0" h="23679" w="27337">
                  <a:moveTo>
                    <a:pt x="6831" y="0"/>
                  </a:moveTo>
                  <a:lnTo>
                    <a:pt x="1" y="11840"/>
                  </a:lnTo>
                  <a:lnTo>
                    <a:pt x="6831" y="23679"/>
                  </a:lnTo>
                  <a:lnTo>
                    <a:pt x="20506" y="23679"/>
                  </a:lnTo>
                  <a:lnTo>
                    <a:pt x="27336"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8aa0a64b53_0_371"/>
            <p:cNvSpPr/>
            <p:nvPr/>
          </p:nvSpPr>
          <p:spPr>
            <a:xfrm>
              <a:off x="-2429875" y="2811524"/>
              <a:ext cx="348957" cy="302216"/>
            </a:xfrm>
            <a:custGeom>
              <a:rect b="b" l="l" r="r" t="t"/>
              <a:pathLst>
                <a:path extrusionOk="0" h="23680" w="27337">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8aa0a64b53_0_371"/>
            <p:cNvSpPr/>
            <p:nvPr/>
          </p:nvSpPr>
          <p:spPr>
            <a:xfrm>
              <a:off x="-2126195" y="2978806"/>
              <a:ext cx="348957" cy="302216"/>
            </a:xfrm>
            <a:custGeom>
              <a:rect b="b" l="l" r="r" t="t"/>
              <a:pathLst>
                <a:path extrusionOk="0" h="23680" w="27337">
                  <a:moveTo>
                    <a:pt x="6831" y="0"/>
                  </a:moveTo>
                  <a:lnTo>
                    <a:pt x="1" y="11840"/>
                  </a:lnTo>
                  <a:lnTo>
                    <a:pt x="6831" y="23679"/>
                  </a:lnTo>
                  <a:lnTo>
                    <a:pt x="20506" y="23679"/>
                  </a:lnTo>
                  <a:lnTo>
                    <a:pt x="27337" y="11840"/>
                  </a:lnTo>
                  <a:lnTo>
                    <a:pt x="20506" y="0"/>
                  </a:lnTo>
                  <a:close/>
                </a:path>
              </a:pathLst>
            </a:custGeom>
            <a:solidFill>
              <a:srgbClr val="4A86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g18aa0a64b53_0_371"/>
          <p:cNvGrpSpPr/>
          <p:nvPr/>
        </p:nvGrpSpPr>
        <p:grpSpPr>
          <a:xfrm>
            <a:off x="212010" y="1000338"/>
            <a:ext cx="2627630" cy="784800"/>
            <a:chOff x="7161285" y="1211750"/>
            <a:chExt cx="2627630" cy="784800"/>
          </a:xfrm>
        </p:grpSpPr>
        <p:sp>
          <p:nvSpPr>
            <p:cNvPr id="826" name="Google Shape;826;g18aa0a64b53_0_371"/>
            <p:cNvSpPr txBox="1"/>
            <p:nvPr/>
          </p:nvSpPr>
          <p:spPr>
            <a:xfrm>
              <a:off x="7807715" y="143826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Visualisasi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27" name="Google Shape;827;g18aa0a64b53_0_371"/>
            <p:cNvSpPr/>
            <p:nvPr/>
          </p:nvSpPr>
          <p:spPr>
            <a:xfrm>
              <a:off x="7161285" y="1211750"/>
              <a:ext cx="784800" cy="78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03</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grpSp>
      <p:pic>
        <p:nvPicPr>
          <p:cNvPr id="828" name="Google Shape;828;g18aa0a64b53_0_371"/>
          <p:cNvPicPr preferRelativeResize="0"/>
          <p:nvPr/>
        </p:nvPicPr>
        <p:blipFill>
          <a:blip r:embed="rId3">
            <a:alphaModFix/>
          </a:blip>
          <a:stretch>
            <a:fillRect/>
          </a:stretch>
        </p:blipFill>
        <p:spPr>
          <a:xfrm>
            <a:off x="0" y="2070325"/>
            <a:ext cx="9144000" cy="27844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7"/>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PRA-PEMPROSESAN DATA</a:t>
            </a:r>
            <a:endParaRPr/>
          </a:p>
        </p:txBody>
      </p:sp>
      <p:grpSp>
        <p:nvGrpSpPr>
          <p:cNvPr id="834" name="Google Shape;834;p7"/>
          <p:cNvGrpSpPr/>
          <p:nvPr/>
        </p:nvGrpSpPr>
        <p:grpSpPr>
          <a:xfrm>
            <a:off x="7073579" y="1502358"/>
            <a:ext cx="1981192" cy="3701042"/>
            <a:chOff x="4572000" y="1208850"/>
            <a:chExt cx="1885951" cy="3523124"/>
          </a:xfrm>
        </p:grpSpPr>
        <p:sp>
          <p:nvSpPr>
            <p:cNvPr id="835" name="Google Shape;835;p7"/>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7"/>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7"/>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7"/>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7"/>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18aa0a64b53_0_58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PRA-PEMPROSESAN DATA</a:t>
            </a:r>
            <a:endParaRPr/>
          </a:p>
        </p:txBody>
      </p:sp>
      <p:grpSp>
        <p:nvGrpSpPr>
          <p:cNvPr id="851" name="Google Shape;851;g18aa0a64b53_0_585"/>
          <p:cNvGrpSpPr/>
          <p:nvPr/>
        </p:nvGrpSpPr>
        <p:grpSpPr>
          <a:xfrm>
            <a:off x="7756427" y="2533272"/>
            <a:ext cx="1387682" cy="2592315"/>
            <a:chOff x="4572000" y="1208850"/>
            <a:chExt cx="1885951" cy="3523124"/>
          </a:xfrm>
        </p:grpSpPr>
        <p:sp>
          <p:nvSpPr>
            <p:cNvPr id="852" name="Google Shape;852;g18aa0a64b53_0_585"/>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8aa0a64b53_0_585"/>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8aa0a64b53_0_585"/>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g18aa0a64b53_0_585"/>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8aa0a64b53_0_585"/>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8aa0a64b53_0_585"/>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g18aa0a64b53_0_585"/>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g18aa0a64b53_0_585"/>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g18aa0a64b53_0_585"/>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g18aa0a64b53_0_585"/>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8aa0a64b53_0_585"/>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g18aa0a64b53_0_585"/>
          <p:cNvGrpSpPr/>
          <p:nvPr/>
        </p:nvGrpSpPr>
        <p:grpSpPr>
          <a:xfrm>
            <a:off x="3581402" y="882200"/>
            <a:ext cx="1981200" cy="1081788"/>
            <a:chOff x="5136552" y="2477850"/>
            <a:chExt cx="1981200" cy="1081788"/>
          </a:xfrm>
        </p:grpSpPr>
        <p:sp>
          <p:nvSpPr>
            <p:cNvPr id="864" name="Google Shape;864;g18aa0a64b53_0_585"/>
            <p:cNvSpPr/>
            <p:nvPr/>
          </p:nvSpPr>
          <p:spPr>
            <a:xfrm>
              <a:off x="5824900" y="2477850"/>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865" name="Google Shape;865;g18aa0a64b53_0_585"/>
            <p:cNvSpPr txBox="1"/>
            <p:nvPr/>
          </p:nvSpPr>
          <p:spPr>
            <a:xfrm>
              <a:off x="5136552" y="3227838"/>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Pre-Processing dan Clean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866" name="Google Shape;866;g18aa0a64b53_0_585"/>
          <p:cNvPicPr preferRelativeResize="0"/>
          <p:nvPr/>
        </p:nvPicPr>
        <p:blipFill>
          <a:blip r:embed="rId3">
            <a:alphaModFix/>
          </a:blip>
          <a:stretch>
            <a:fillRect/>
          </a:stretch>
        </p:blipFill>
        <p:spPr>
          <a:xfrm>
            <a:off x="1592788" y="2200250"/>
            <a:ext cx="5958425" cy="269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18aa0a64b53_0_689"/>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PRA-PEMPROSESAN DATA</a:t>
            </a:r>
            <a:endParaRPr/>
          </a:p>
        </p:txBody>
      </p:sp>
      <p:grpSp>
        <p:nvGrpSpPr>
          <p:cNvPr id="872" name="Google Shape;872;g18aa0a64b53_0_689"/>
          <p:cNvGrpSpPr/>
          <p:nvPr/>
        </p:nvGrpSpPr>
        <p:grpSpPr>
          <a:xfrm>
            <a:off x="7756427" y="2533272"/>
            <a:ext cx="1387682" cy="2592315"/>
            <a:chOff x="4572000" y="1208850"/>
            <a:chExt cx="1885951" cy="3523124"/>
          </a:xfrm>
        </p:grpSpPr>
        <p:sp>
          <p:nvSpPr>
            <p:cNvPr id="873" name="Google Shape;873;g18aa0a64b53_0_689"/>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18aa0a64b53_0_689"/>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18aa0a64b53_0_689"/>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18aa0a64b53_0_689"/>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18aa0a64b53_0_689"/>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18aa0a64b53_0_689"/>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18aa0a64b53_0_689"/>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18aa0a64b53_0_689"/>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18aa0a64b53_0_689"/>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18aa0a64b53_0_689"/>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18aa0a64b53_0_689"/>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g18aa0a64b53_0_689"/>
          <p:cNvGrpSpPr/>
          <p:nvPr/>
        </p:nvGrpSpPr>
        <p:grpSpPr>
          <a:xfrm>
            <a:off x="3581402" y="882200"/>
            <a:ext cx="1981200" cy="1081788"/>
            <a:chOff x="5136552" y="2477850"/>
            <a:chExt cx="1981200" cy="1081788"/>
          </a:xfrm>
        </p:grpSpPr>
        <p:sp>
          <p:nvSpPr>
            <p:cNvPr id="885" name="Google Shape;885;g18aa0a64b53_0_689"/>
            <p:cNvSpPr/>
            <p:nvPr/>
          </p:nvSpPr>
          <p:spPr>
            <a:xfrm>
              <a:off x="5824900" y="2477850"/>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886" name="Google Shape;886;g18aa0a64b53_0_689"/>
            <p:cNvSpPr txBox="1"/>
            <p:nvPr/>
          </p:nvSpPr>
          <p:spPr>
            <a:xfrm>
              <a:off x="5136552" y="3227838"/>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Pre-Processing dan Clean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887" name="Google Shape;887;g18aa0a64b53_0_689"/>
          <p:cNvPicPr preferRelativeResize="0"/>
          <p:nvPr/>
        </p:nvPicPr>
        <p:blipFill>
          <a:blip r:embed="rId3">
            <a:alphaModFix/>
          </a:blip>
          <a:stretch>
            <a:fillRect/>
          </a:stretch>
        </p:blipFill>
        <p:spPr>
          <a:xfrm>
            <a:off x="2586025" y="2182388"/>
            <a:ext cx="3971925" cy="240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18aa0a64b53_0_711"/>
          <p:cNvSpPr txBox="1"/>
          <p:nvPr>
            <p:ph type="title"/>
          </p:nvPr>
        </p:nvSpPr>
        <p:spPr>
          <a:xfrm>
            <a:off x="457200" y="71102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PRA-PEMPROSESAN DATA</a:t>
            </a:r>
            <a:endParaRPr/>
          </a:p>
        </p:txBody>
      </p:sp>
      <p:grpSp>
        <p:nvGrpSpPr>
          <p:cNvPr id="893" name="Google Shape;893;g18aa0a64b53_0_711"/>
          <p:cNvGrpSpPr/>
          <p:nvPr/>
        </p:nvGrpSpPr>
        <p:grpSpPr>
          <a:xfrm>
            <a:off x="7756427" y="2533272"/>
            <a:ext cx="1387682" cy="2592315"/>
            <a:chOff x="4572000" y="1208850"/>
            <a:chExt cx="1885951" cy="3523124"/>
          </a:xfrm>
        </p:grpSpPr>
        <p:sp>
          <p:nvSpPr>
            <p:cNvPr id="894" name="Google Shape;894;g18aa0a64b53_0_711"/>
            <p:cNvSpPr/>
            <p:nvPr/>
          </p:nvSpPr>
          <p:spPr>
            <a:xfrm>
              <a:off x="5987719" y="3093832"/>
              <a:ext cx="119074" cy="819540"/>
            </a:xfrm>
            <a:custGeom>
              <a:rect b="b" l="l" r="r" t="t"/>
              <a:pathLst>
                <a:path extrusionOk="0" h="25273" w="3672">
                  <a:moveTo>
                    <a:pt x="313" y="0"/>
                  </a:moveTo>
                  <a:lnTo>
                    <a:pt x="0" y="25230"/>
                  </a:lnTo>
                  <a:lnTo>
                    <a:pt x="3344" y="25273"/>
                  </a:lnTo>
                  <a:lnTo>
                    <a:pt x="3672" y="43"/>
                  </a:lnTo>
                  <a:lnTo>
                    <a:pt x="313" y="0"/>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18aa0a64b53_0_711"/>
            <p:cNvSpPr/>
            <p:nvPr/>
          </p:nvSpPr>
          <p:spPr>
            <a:xfrm>
              <a:off x="5803596" y="3038900"/>
              <a:ext cx="120014" cy="872170"/>
            </a:xfrm>
            <a:custGeom>
              <a:rect b="b" l="l" r="r" t="t"/>
              <a:pathLst>
                <a:path extrusionOk="0" h="26896" w="3701">
                  <a:moveTo>
                    <a:pt x="342" y="1"/>
                  </a:moveTo>
                  <a:lnTo>
                    <a:pt x="1" y="26853"/>
                  </a:lnTo>
                  <a:lnTo>
                    <a:pt x="3359" y="26895"/>
                  </a:lnTo>
                  <a:lnTo>
                    <a:pt x="3700" y="44"/>
                  </a:lnTo>
                  <a:lnTo>
                    <a:pt x="342"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18aa0a64b53_0_711"/>
            <p:cNvSpPr/>
            <p:nvPr/>
          </p:nvSpPr>
          <p:spPr>
            <a:xfrm>
              <a:off x="5669768" y="2404422"/>
              <a:ext cx="257053" cy="311045"/>
            </a:xfrm>
            <a:custGeom>
              <a:rect b="b" l="l" r="r" t="t"/>
              <a:pathLst>
                <a:path extrusionOk="0" h="9592" w="7927">
                  <a:moveTo>
                    <a:pt x="2804" y="1"/>
                  </a:moveTo>
                  <a:lnTo>
                    <a:pt x="1" y="1851"/>
                  </a:lnTo>
                  <a:lnTo>
                    <a:pt x="5124" y="9592"/>
                  </a:lnTo>
                  <a:lnTo>
                    <a:pt x="7927" y="7742"/>
                  </a:lnTo>
                  <a:lnTo>
                    <a:pt x="2804"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18aa0a64b53_0_711"/>
            <p:cNvSpPr/>
            <p:nvPr/>
          </p:nvSpPr>
          <p:spPr>
            <a:xfrm>
              <a:off x="5505976" y="2490258"/>
              <a:ext cx="267203" cy="326739"/>
            </a:xfrm>
            <a:custGeom>
              <a:rect b="b" l="l" r="r" t="t"/>
              <a:pathLst>
                <a:path extrusionOk="0" h="10076" w="8240">
                  <a:moveTo>
                    <a:pt x="2789" y="1"/>
                  </a:moveTo>
                  <a:lnTo>
                    <a:pt x="0" y="1850"/>
                  </a:lnTo>
                  <a:lnTo>
                    <a:pt x="5436" y="10075"/>
                  </a:lnTo>
                  <a:lnTo>
                    <a:pt x="8239" y="8225"/>
                  </a:lnTo>
                  <a:lnTo>
                    <a:pt x="2789" y="1"/>
                  </a:lnTo>
                  <a:close/>
                </a:path>
              </a:pathLst>
            </a:custGeom>
            <a:solidFill>
              <a:srgbClr val="7271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18aa0a64b53_0_711"/>
            <p:cNvSpPr/>
            <p:nvPr/>
          </p:nvSpPr>
          <p:spPr>
            <a:xfrm>
              <a:off x="5247562" y="2038055"/>
              <a:ext cx="546825" cy="546825"/>
            </a:xfrm>
            <a:custGeom>
              <a:rect b="b" l="l" r="r" t="t"/>
              <a:pathLst>
                <a:path extrusionOk="0" h="16863" w="16863">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18aa0a64b53_0_711"/>
            <p:cNvSpPr/>
            <p:nvPr/>
          </p:nvSpPr>
          <p:spPr>
            <a:xfrm>
              <a:off x="5653165" y="2630539"/>
              <a:ext cx="546825" cy="546825"/>
            </a:xfrm>
            <a:custGeom>
              <a:rect b="b" l="l" r="r" t="t"/>
              <a:pathLst>
                <a:path extrusionOk="0" h="16863" w="16863">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18aa0a64b53_0_711"/>
            <p:cNvSpPr/>
            <p:nvPr/>
          </p:nvSpPr>
          <p:spPr>
            <a:xfrm>
              <a:off x="4572000" y="1208850"/>
              <a:ext cx="1126888" cy="1125461"/>
            </a:xfrm>
            <a:custGeom>
              <a:rect b="b" l="l" r="r" t="t"/>
              <a:pathLst>
                <a:path extrusionOk="0" h="34707" w="34751">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18aa0a64b53_0_711"/>
            <p:cNvSpPr/>
            <p:nvPr/>
          </p:nvSpPr>
          <p:spPr>
            <a:xfrm>
              <a:off x="4625084" y="1394790"/>
              <a:ext cx="1099163" cy="964913"/>
            </a:xfrm>
            <a:custGeom>
              <a:rect b="b" l="l" r="r" t="t"/>
              <a:pathLst>
                <a:path extrusionOk="0" h="29756" w="33896">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g18aa0a64b53_0_711"/>
            <p:cNvSpPr/>
            <p:nvPr/>
          </p:nvSpPr>
          <p:spPr>
            <a:xfrm>
              <a:off x="5651770" y="3750004"/>
              <a:ext cx="606362" cy="981970"/>
            </a:xfrm>
            <a:custGeom>
              <a:rect b="b" l="l" r="r" t="t"/>
              <a:pathLst>
                <a:path extrusionOk="0" h="30282" w="18699">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g18aa0a64b53_0_711"/>
            <p:cNvSpPr/>
            <p:nvPr/>
          </p:nvSpPr>
          <p:spPr>
            <a:xfrm>
              <a:off x="5388751" y="4322642"/>
              <a:ext cx="1069200" cy="409332"/>
            </a:xfrm>
            <a:custGeom>
              <a:rect b="b" l="l" r="r" t="t"/>
              <a:pathLst>
                <a:path extrusionOk="0" h="12623" w="32972">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18aa0a64b53_0_711"/>
            <p:cNvSpPr/>
            <p:nvPr/>
          </p:nvSpPr>
          <p:spPr>
            <a:xfrm>
              <a:off x="5485190" y="2057414"/>
              <a:ext cx="650204" cy="2351999"/>
            </a:xfrm>
            <a:custGeom>
              <a:rect b="b" l="l" r="r" t="t"/>
              <a:pathLst>
                <a:path extrusionOk="0" h="72531" w="20051">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5" name="Google Shape;905;g18aa0a64b53_0_711"/>
          <p:cNvGrpSpPr/>
          <p:nvPr/>
        </p:nvGrpSpPr>
        <p:grpSpPr>
          <a:xfrm>
            <a:off x="50550" y="56250"/>
            <a:ext cx="2585702" cy="604500"/>
            <a:chOff x="5824900" y="2477850"/>
            <a:chExt cx="2585702" cy="604500"/>
          </a:xfrm>
        </p:grpSpPr>
        <p:sp>
          <p:nvSpPr>
            <p:cNvPr id="906" name="Google Shape;906;g18aa0a64b53_0_711"/>
            <p:cNvSpPr/>
            <p:nvPr/>
          </p:nvSpPr>
          <p:spPr>
            <a:xfrm>
              <a:off x="5824900" y="2477850"/>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907" name="Google Shape;907;g18aa0a64b53_0_711"/>
            <p:cNvSpPr txBox="1"/>
            <p:nvPr/>
          </p:nvSpPr>
          <p:spPr>
            <a:xfrm>
              <a:off x="6429402" y="2628613"/>
              <a:ext cx="19812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Pre-Processing dan Clean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908" name="Google Shape;908;g18aa0a64b53_0_711"/>
          <p:cNvPicPr preferRelativeResize="0"/>
          <p:nvPr/>
        </p:nvPicPr>
        <p:blipFill>
          <a:blip r:embed="rId3">
            <a:alphaModFix/>
          </a:blip>
          <a:stretch>
            <a:fillRect/>
          </a:stretch>
        </p:blipFill>
        <p:spPr>
          <a:xfrm>
            <a:off x="143113" y="1254600"/>
            <a:ext cx="8857775" cy="387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n"/>
              <a:t>PEMILIHAN ALGORITMA</a:t>
            </a:r>
            <a:endParaRPr/>
          </a:p>
        </p:txBody>
      </p:sp>
      <p:grpSp>
        <p:nvGrpSpPr>
          <p:cNvPr id="914" name="Google Shape;914;p8"/>
          <p:cNvGrpSpPr/>
          <p:nvPr/>
        </p:nvGrpSpPr>
        <p:grpSpPr>
          <a:xfrm>
            <a:off x="3213883" y="1818586"/>
            <a:ext cx="2716242" cy="2750745"/>
            <a:chOff x="457200" y="1485900"/>
            <a:chExt cx="3205384" cy="3246100"/>
          </a:xfrm>
        </p:grpSpPr>
        <p:sp>
          <p:nvSpPr>
            <p:cNvPr id="915" name="Google Shape;915;p8"/>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1" name="Google Shape;961;p8"/>
          <p:cNvSpPr txBox="1"/>
          <p:nvPr/>
        </p:nvSpPr>
        <p:spPr>
          <a:xfrm>
            <a:off x="3480025" y="1311300"/>
            <a:ext cx="2184000" cy="42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Pemodelan Data</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962" name="Google Shape;962;p8"/>
          <p:cNvGrpSpPr/>
          <p:nvPr/>
        </p:nvGrpSpPr>
        <p:grpSpPr>
          <a:xfrm>
            <a:off x="4095775" y="2334125"/>
            <a:ext cx="483000" cy="483000"/>
            <a:chOff x="4095775" y="2496725"/>
            <a:chExt cx="483000" cy="483000"/>
          </a:xfrm>
        </p:grpSpPr>
        <p:sp>
          <p:nvSpPr>
            <p:cNvPr id="963" name="Google Shape;963;p8"/>
            <p:cNvSpPr/>
            <p:nvPr/>
          </p:nvSpPr>
          <p:spPr>
            <a:xfrm>
              <a:off x="4095775" y="2496725"/>
              <a:ext cx="483000" cy="483000"/>
            </a:xfrm>
            <a:prstGeom prst="ellipse">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
            <p:cNvSpPr/>
            <p:nvPr/>
          </p:nvSpPr>
          <p:spPr>
            <a:xfrm>
              <a:off x="4171375" y="2572325"/>
              <a:ext cx="331800" cy="331800"/>
            </a:xfrm>
            <a:prstGeom prst="ellipse">
              <a:avLst/>
            </a:prstGeom>
            <a:solidFill>
              <a:srgbClr val="8027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
            <p:cNvSpPr/>
            <p:nvPr/>
          </p:nvSpPr>
          <p:spPr>
            <a:xfrm>
              <a:off x="4274000" y="2674950"/>
              <a:ext cx="126600" cy="126600"/>
            </a:xfrm>
            <a:prstGeom prst="ellipse">
              <a:avLst/>
            </a:prstGeom>
            <a:solidFill>
              <a:srgbClr val="8027EA">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6" name="Google Shape;966;p8"/>
          <p:cNvCxnSpPr>
            <a:stCxn id="961" idx="2"/>
            <a:endCxn id="963" idx="0"/>
          </p:cNvCxnSpPr>
          <p:nvPr/>
        </p:nvCxnSpPr>
        <p:spPr>
          <a:xfrm rot="5400000">
            <a:off x="4156525" y="1918500"/>
            <a:ext cx="596400" cy="234600"/>
          </a:xfrm>
          <a:prstGeom prst="bentConnector3">
            <a:avLst>
              <a:gd fmla="val 50010" name="adj1"/>
            </a:avLst>
          </a:prstGeom>
          <a:noFill/>
          <a:ln cap="flat" cmpd="sng" w="9525">
            <a:solidFill>
              <a:schemeClr val="accent6"/>
            </a:solidFill>
            <a:prstDash val="dash"/>
            <a:round/>
            <a:headEnd len="med" w="med" type="oval"/>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g18aa0a64b53_0_83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PEMILIHAN ALGORITMA</a:t>
            </a:r>
            <a:endParaRPr/>
          </a:p>
        </p:txBody>
      </p:sp>
      <p:grpSp>
        <p:nvGrpSpPr>
          <p:cNvPr id="972" name="Google Shape;972;g18aa0a64b53_0_831"/>
          <p:cNvGrpSpPr/>
          <p:nvPr/>
        </p:nvGrpSpPr>
        <p:grpSpPr>
          <a:xfrm>
            <a:off x="7262732" y="3303501"/>
            <a:ext cx="1765526" cy="1787952"/>
            <a:chOff x="457200" y="1485900"/>
            <a:chExt cx="3205384" cy="3246100"/>
          </a:xfrm>
        </p:grpSpPr>
        <p:sp>
          <p:nvSpPr>
            <p:cNvPr id="973" name="Google Shape;973;g18aa0a64b53_0_831"/>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8aa0a64b53_0_831"/>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8aa0a64b53_0_831"/>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8aa0a64b53_0_831"/>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18aa0a64b53_0_831"/>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8aa0a64b53_0_831"/>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8aa0a64b53_0_831"/>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8aa0a64b53_0_831"/>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8aa0a64b53_0_831"/>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8aa0a64b53_0_831"/>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8aa0a64b53_0_831"/>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8aa0a64b53_0_831"/>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8aa0a64b53_0_831"/>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8aa0a64b53_0_831"/>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8aa0a64b53_0_831"/>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8aa0a64b53_0_831"/>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8aa0a64b53_0_831"/>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8aa0a64b53_0_831"/>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18aa0a64b53_0_831"/>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8aa0a64b53_0_831"/>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8aa0a64b53_0_831"/>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8aa0a64b53_0_831"/>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8aa0a64b53_0_831"/>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8aa0a64b53_0_831"/>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8aa0a64b53_0_831"/>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8aa0a64b53_0_831"/>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8aa0a64b53_0_831"/>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8aa0a64b53_0_831"/>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8aa0a64b53_0_831"/>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8aa0a64b53_0_831"/>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8aa0a64b53_0_831"/>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8aa0a64b53_0_831"/>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18aa0a64b53_0_831"/>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8aa0a64b53_0_831"/>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8aa0a64b53_0_831"/>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8aa0a64b53_0_831"/>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8aa0a64b53_0_831"/>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8aa0a64b53_0_831"/>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8aa0a64b53_0_831"/>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8aa0a64b53_0_831"/>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8aa0a64b53_0_831"/>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8aa0a64b53_0_831"/>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8aa0a64b53_0_831"/>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8aa0a64b53_0_831"/>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8aa0a64b53_0_831"/>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8aa0a64b53_0_831"/>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9" name="Google Shape;1019;g18aa0a64b53_0_831"/>
          <p:cNvGrpSpPr/>
          <p:nvPr/>
        </p:nvGrpSpPr>
        <p:grpSpPr>
          <a:xfrm>
            <a:off x="166225" y="997700"/>
            <a:ext cx="4583700" cy="1978700"/>
            <a:chOff x="457200" y="1964800"/>
            <a:chExt cx="4583700" cy="1978700"/>
          </a:xfrm>
        </p:grpSpPr>
        <p:grpSp>
          <p:nvGrpSpPr>
            <p:cNvPr id="1020" name="Google Shape;1020;g18aa0a64b53_0_831"/>
            <p:cNvGrpSpPr/>
            <p:nvPr/>
          </p:nvGrpSpPr>
          <p:grpSpPr>
            <a:xfrm>
              <a:off x="914400" y="1964800"/>
              <a:ext cx="4126500" cy="1978700"/>
              <a:chOff x="457200" y="2087425"/>
              <a:chExt cx="4126500" cy="1978700"/>
            </a:xfrm>
          </p:grpSpPr>
          <p:sp>
            <p:nvSpPr>
              <p:cNvPr id="1021" name="Google Shape;1021;g18aa0a64b53_0_831"/>
              <p:cNvSpPr txBox="1"/>
              <p:nvPr/>
            </p:nvSpPr>
            <p:spPr>
              <a:xfrm>
                <a:off x="457200" y="2087425"/>
                <a:ext cx="20610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Algoritma ANN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022" name="Google Shape;1022;g18aa0a64b53_0_831"/>
              <p:cNvSpPr txBox="1"/>
              <p:nvPr/>
            </p:nvSpPr>
            <p:spPr>
              <a:xfrm>
                <a:off x="457200" y="2429025"/>
                <a:ext cx="4126500" cy="16371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ANN (Artificial Neural Network) merupakan model algoritma yang mencoba meniru sebuah otak manusia yang mampu memberikan stimulasi atau rangsangan, melakukan proses, serta proses, dan memberikan output untuk menemukan hubungan dari kumpulan data. Pada algoritma ANN ini, terdapat empat layer, yakni input</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layer, hidden layer 1, hidden layer 2, dan output layer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grpSp>
        <p:sp>
          <p:nvSpPr>
            <p:cNvPr id="1023" name="Google Shape;1023;g18aa0a64b53_0_831"/>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accent5"/>
                  </a:solidFill>
                  <a:latin typeface="Fira Sans Extra Condensed"/>
                  <a:ea typeface="Fira Sans Extra Condensed"/>
                  <a:cs typeface="Fira Sans Extra Condensed"/>
                  <a:sym typeface="Fira Sans Extra Condensed"/>
                </a:rPr>
                <a:t>01</a:t>
              </a:r>
              <a:endParaRPr b="1" i="0" sz="1800" u="none" cap="none" strike="noStrike">
                <a:solidFill>
                  <a:schemeClr val="accent5"/>
                </a:solidFill>
                <a:latin typeface="Fira Sans Extra Condensed"/>
                <a:ea typeface="Fira Sans Extra Condensed"/>
                <a:cs typeface="Fira Sans Extra Condensed"/>
                <a:sym typeface="Fira Sans Extra Condensed"/>
              </a:endParaRPr>
            </a:p>
          </p:txBody>
        </p:sp>
      </p:grpSp>
      <p:pic>
        <p:nvPicPr>
          <p:cNvPr id="1024" name="Google Shape;1024;g18aa0a64b53_0_831"/>
          <p:cNvPicPr preferRelativeResize="0"/>
          <p:nvPr/>
        </p:nvPicPr>
        <p:blipFill>
          <a:blip r:embed="rId3">
            <a:alphaModFix/>
          </a:blip>
          <a:stretch>
            <a:fillRect/>
          </a:stretch>
        </p:blipFill>
        <p:spPr>
          <a:xfrm>
            <a:off x="2995613" y="2771225"/>
            <a:ext cx="3152775" cy="189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18aa0a64b53_0_89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PEMILIHAN ALGORITMA</a:t>
            </a:r>
            <a:endParaRPr/>
          </a:p>
        </p:txBody>
      </p:sp>
      <p:grpSp>
        <p:nvGrpSpPr>
          <p:cNvPr id="1030" name="Google Shape;1030;g18aa0a64b53_0_896"/>
          <p:cNvGrpSpPr/>
          <p:nvPr/>
        </p:nvGrpSpPr>
        <p:grpSpPr>
          <a:xfrm>
            <a:off x="7262732" y="3303501"/>
            <a:ext cx="1765526" cy="1787952"/>
            <a:chOff x="457200" y="1485900"/>
            <a:chExt cx="3205384" cy="3246100"/>
          </a:xfrm>
        </p:grpSpPr>
        <p:sp>
          <p:nvSpPr>
            <p:cNvPr id="1031" name="Google Shape;1031;g18aa0a64b53_0_896"/>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8aa0a64b53_0_896"/>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18aa0a64b53_0_896"/>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18aa0a64b53_0_896"/>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18aa0a64b53_0_896"/>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8aa0a64b53_0_896"/>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8aa0a64b53_0_896"/>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8aa0a64b53_0_896"/>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18aa0a64b53_0_896"/>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18aa0a64b53_0_896"/>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8aa0a64b53_0_896"/>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8aa0a64b53_0_896"/>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18aa0a64b53_0_896"/>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18aa0a64b53_0_896"/>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8aa0a64b53_0_896"/>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8aa0a64b53_0_896"/>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8aa0a64b53_0_896"/>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8aa0a64b53_0_896"/>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8aa0a64b53_0_896"/>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8aa0a64b53_0_896"/>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8aa0a64b53_0_896"/>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18aa0a64b53_0_896"/>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18aa0a64b53_0_896"/>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18aa0a64b53_0_896"/>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18aa0a64b53_0_896"/>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18aa0a64b53_0_896"/>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18aa0a64b53_0_896"/>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18aa0a64b53_0_896"/>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18aa0a64b53_0_896"/>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18aa0a64b53_0_896"/>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18aa0a64b53_0_896"/>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8aa0a64b53_0_896"/>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8aa0a64b53_0_896"/>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8aa0a64b53_0_896"/>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8aa0a64b53_0_896"/>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8aa0a64b53_0_896"/>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8aa0a64b53_0_896"/>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g18aa0a64b53_0_896"/>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g18aa0a64b53_0_896"/>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8aa0a64b53_0_896"/>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8aa0a64b53_0_896"/>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8aa0a64b53_0_896"/>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18aa0a64b53_0_896"/>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18aa0a64b53_0_896"/>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18aa0a64b53_0_896"/>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8aa0a64b53_0_896"/>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g18aa0a64b53_0_896"/>
          <p:cNvGrpSpPr/>
          <p:nvPr/>
        </p:nvGrpSpPr>
        <p:grpSpPr>
          <a:xfrm>
            <a:off x="166225" y="997700"/>
            <a:ext cx="4583700" cy="1196600"/>
            <a:chOff x="457200" y="1964800"/>
            <a:chExt cx="4583700" cy="1196600"/>
          </a:xfrm>
        </p:grpSpPr>
        <p:grpSp>
          <p:nvGrpSpPr>
            <p:cNvPr id="1078" name="Google Shape;1078;g18aa0a64b53_0_896"/>
            <p:cNvGrpSpPr/>
            <p:nvPr/>
          </p:nvGrpSpPr>
          <p:grpSpPr>
            <a:xfrm>
              <a:off x="914400" y="1964800"/>
              <a:ext cx="4126500" cy="1196600"/>
              <a:chOff x="457200" y="2087425"/>
              <a:chExt cx="4126500" cy="1196600"/>
            </a:xfrm>
          </p:grpSpPr>
          <p:sp>
            <p:nvSpPr>
              <p:cNvPr id="1079" name="Google Shape;1079;g18aa0a64b53_0_896"/>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SPLIT DATA (TRAINING &amp; TEST)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080" name="Google Shape;1080;g18aa0a64b53_0_896"/>
              <p:cNvSpPr txBox="1"/>
              <p:nvPr/>
            </p:nvSpPr>
            <p:spPr>
              <a:xfrm>
                <a:off x="457200" y="2429025"/>
                <a:ext cx="4126500" cy="8550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Split data ini dilakukan dengan perbandingan 30% data test dengan 70% data training. Proses splitting data ini bertujuan untuk membantu memastikan bahwa model yang dibuat sudah akurat supaya modelnya nanti bisa dipakai pada proses selanjutnya.</a:t>
                </a:r>
                <a:endParaRPr>
                  <a:latin typeface="Roboto"/>
                  <a:ea typeface="Roboto"/>
                  <a:cs typeface="Roboto"/>
                  <a:sym typeface="Roboto"/>
                </a:endParaRPr>
              </a:p>
            </p:txBody>
          </p:sp>
        </p:grpSp>
        <p:sp>
          <p:nvSpPr>
            <p:cNvPr id="1081" name="Google Shape;1081;g18aa0a64b53_0_896"/>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rgbClr val="FF00FF"/>
                  </a:solidFill>
                  <a:latin typeface="Fira Sans Extra Condensed"/>
                  <a:ea typeface="Fira Sans Extra Condensed"/>
                  <a:cs typeface="Fira Sans Extra Condensed"/>
                  <a:sym typeface="Fira Sans Extra Condensed"/>
                </a:rPr>
                <a:t>02</a:t>
              </a:r>
              <a:endParaRPr b="1" i="0" sz="1800" u="none" cap="none" strike="noStrike">
                <a:solidFill>
                  <a:srgbClr val="FF00FF"/>
                </a:solidFill>
                <a:latin typeface="Fira Sans Extra Condensed"/>
                <a:ea typeface="Fira Sans Extra Condensed"/>
                <a:cs typeface="Fira Sans Extra Condensed"/>
                <a:sym typeface="Fira Sans Extra Condensed"/>
              </a:endParaRPr>
            </a:p>
          </p:txBody>
        </p:sp>
      </p:grpSp>
      <p:pic>
        <p:nvPicPr>
          <p:cNvPr id="1082" name="Google Shape;1082;g18aa0a64b53_0_896"/>
          <p:cNvPicPr preferRelativeResize="0"/>
          <p:nvPr/>
        </p:nvPicPr>
        <p:blipFill>
          <a:blip r:embed="rId3">
            <a:alphaModFix/>
          </a:blip>
          <a:stretch>
            <a:fillRect/>
          </a:stretch>
        </p:blipFill>
        <p:spPr>
          <a:xfrm>
            <a:off x="837965" y="2685650"/>
            <a:ext cx="7468075" cy="685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CaseBased Points</a:t>
            </a:r>
            <a:endParaRPr/>
          </a:p>
        </p:txBody>
      </p:sp>
      <p:grpSp>
        <p:nvGrpSpPr>
          <p:cNvPr id="232" name="Google Shape;232;p2"/>
          <p:cNvGrpSpPr/>
          <p:nvPr/>
        </p:nvGrpSpPr>
        <p:grpSpPr>
          <a:xfrm>
            <a:off x="3297249" y="1027913"/>
            <a:ext cx="2653501" cy="1202915"/>
            <a:chOff x="3297249" y="1027913"/>
            <a:chExt cx="2653501" cy="1202915"/>
          </a:xfrm>
        </p:grpSpPr>
        <p:sp>
          <p:nvSpPr>
            <p:cNvPr id="233" name="Google Shape;233;p2"/>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0" i="0" sz="1800" u="none" cap="none" strike="noStrike">
                <a:solidFill>
                  <a:schemeClr val="lt1"/>
                </a:solidFill>
                <a:latin typeface="Arial"/>
                <a:ea typeface="Arial"/>
                <a:cs typeface="Arial"/>
                <a:sym typeface="Arial"/>
              </a:endParaRPr>
            </a:p>
          </p:txBody>
        </p:sp>
        <p:grpSp>
          <p:nvGrpSpPr>
            <p:cNvPr id="234" name="Google Shape;234;p2"/>
            <p:cNvGrpSpPr/>
            <p:nvPr/>
          </p:nvGrpSpPr>
          <p:grpSpPr>
            <a:xfrm>
              <a:off x="3969538" y="1027913"/>
              <a:ext cx="1981212" cy="1202915"/>
              <a:chOff x="3969538" y="1108675"/>
              <a:chExt cx="1981212" cy="1202915"/>
            </a:xfrm>
          </p:grpSpPr>
          <p:sp>
            <p:nvSpPr>
              <p:cNvPr id="235" name="Google Shape;235;p2"/>
              <p:cNvSpPr txBox="1"/>
              <p:nvPr/>
            </p:nvSpPr>
            <p:spPr>
              <a:xfrm>
                <a:off x="3969538" y="1108675"/>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CaseBased Scenario</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36" name="Google Shape;236;p2"/>
              <p:cNvSpPr txBox="1"/>
              <p:nvPr/>
            </p:nvSpPr>
            <p:spPr>
              <a:xfrm>
                <a:off x="3969550" y="1287690"/>
                <a:ext cx="1981200" cy="102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Menjelaskan skenario CaseBased</a:t>
                </a:r>
                <a:endParaRPr b="0" i="0" sz="1400" u="none" cap="none" strike="noStrike">
                  <a:solidFill>
                    <a:srgbClr val="000000"/>
                  </a:solidFill>
                  <a:latin typeface="Roboto"/>
                  <a:ea typeface="Roboto"/>
                  <a:cs typeface="Roboto"/>
                  <a:sym typeface="Roboto"/>
                </a:endParaRPr>
              </a:p>
            </p:txBody>
          </p:sp>
        </p:grpSp>
      </p:grpSp>
      <p:grpSp>
        <p:nvGrpSpPr>
          <p:cNvPr id="237" name="Google Shape;237;p2"/>
          <p:cNvGrpSpPr/>
          <p:nvPr/>
        </p:nvGrpSpPr>
        <p:grpSpPr>
          <a:xfrm>
            <a:off x="414554" y="1509185"/>
            <a:ext cx="2653421" cy="2696472"/>
            <a:chOff x="3525722" y="1985800"/>
            <a:chExt cx="2702609" cy="2746178"/>
          </a:xfrm>
        </p:grpSpPr>
        <p:sp>
          <p:nvSpPr>
            <p:cNvPr id="238" name="Google Shape;238;p2"/>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2"/>
          <p:cNvGrpSpPr/>
          <p:nvPr/>
        </p:nvGrpSpPr>
        <p:grpSpPr>
          <a:xfrm>
            <a:off x="6033350" y="1027913"/>
            <a:ext cx="2653477" cy="678062"/>
            <a:chOff x="6033350" y="1027913"/>
            <a:chExt cx="2653477" cy="678062"/>
          </a:xfrm>
        </p:grpSpPr>
        <p:grpSp>
          <p:nvGrpSpPr>
            <p:cNvPr id="296" name="Google Shape;296;p2"/>
            <p:cNvGrpSpPr/>
            <p:nvPr/>
          </p:nvGrpSpPr>
          <p:grpSpPr>
            <a:xfrm>
              <a:off x="6705623" y="1027913"/>
              <a:ext cx="1981204" cy="671250"/>
              <a:chOff x="6053048" y="700371"/>
              <a:chExt cx="1981204" cy="671250"/>
            </a:xfrm>
          </p:grpSpPr>
          <p:sp>
            <p:nvSpPr>
              <p:cNvPr id="297" name="Google Shape;297;p2"/>
              <p:cNvSpPr txBox="1"/>
              <p:nvPr/>
            </p:nvSpPr>
            <p:spPr>
              <a:xfrm>
                <a:off x="6053052" y="70037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Pemilihan Algoritma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298" name="Google Shape;298;p2"/>
              <p:cNvSpPr txBox="1"/>
              <p:nvPr/>
            </p:nvSpPr>
            <p:spPr>
              <a:xfrm>
                <a:off x="6053048" y="10398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Menerapkan algoritma yang dipilih</a:t>
                </a:r>
                <a:endParaRPr b="0" i="0" sz="1400" u="none" cap="none" strike="noStrike">
                  <a:solidFill>
                    <a:srgbClr val="000000"/>
                  </a:solidFill>
                  <a:latin typeface="Roboto"/>
                  <a:ea typeface="Roboto"/>
                  <a:cs typeface="Roboto"/>
                  <a:sym typeface="Roboto"/>
                </a:endParaRPr>
              </a:p>
            </p:txBody>
          </p:sp>
        </p:grpSp>
        <p:sp>
          <p:nvSpPr>
            <p:cNvPr id="299" name="Google Shape;299;p2"/>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04</a:t>
              </a:r>
              <a:endParaRPr b="0" i="0" sz="1800" u="none" cap="none" strike="noStrike">
                <a:solidFill>
                  <a:schemeClr val="lt1"/>
                </a:solidFill>
                <a:latin typeface="Arial"/>
                <a:ea typeface="Arial"/>
                <a:cs typeface="Arial"/>
                <a:sym typeface="Arial"/>
              </a:endParaRPr>
            </a:p>
          </p:txBody>
        </p:sp>
      </p:grpSp>
      <p:grpSp>
        <p:nvGrpSpPr>
          <p:cNvPr id="300" name="Google Shape;300;p2"/>
          <p:cNvGrpSpPr/>
          <p:nvPr/>
        </p:nvGrpSpPr>
        <p:grpSpPr>
          <a:xfrm>
            <a:off x="3297248" y="2502860"/>
            <a:ext cx="2653505" cy="810138"/>
            <a:chOff x="3297248" y="2502860"/>
            <a:chExt cx="2653505" cy="810138"/>
          </a:xfrm>
        </p:grpSpPr>
        <p:grpSp>
          <p:nvGrpSpPr>
            <p:cNvPr id="301" name="Google Shape;301;p2"/>
            <p:cNvGrpSpPr/>
            <p:nvPr/>
          </p:nvGrpSpPr>
          <p:grpSpPr>
            <a:xfrm>
              <a:off x="3969548" y="2502860"/>
              <a:ext cx="1981205" cy="810138"/>
              <a:chOff x="3581360" y="1153913"/>
              <a:chExt cx="1981205" cy="810137"/>
            </a:xfrm>
          </p:grpSpPr>
          <p:sp>
            <p:nvSpPr>
              <p:cNvPr id="302" name="Google Shape;302;p2"/>
              <p:cNvSpPr txBox="1"/>
              <p:nvPr/>
            </p:nvSpPr>
            <p:spPr>
              <a:xfrm>
                <a:off x="3581365" y="1153913"/>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Ikhtisar Data yang Dipilih</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3" name="Google Shape;303;p2"/>
              <p:cNvSpPr txBox="1"/>
              <p:nvPr/>
            </p:nvSpPr>
            <p:spPr>
              <a:xfrm>
                <a:off x="3581360" y="1632250"/>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Dataset dan  kualitas data</a:t>
                </a:r>
                <a:endParaRPr b="0" i="0" sz="1400" u="none" cap="none" strike="noStrike">
                  <a:solidFill>
                    <a:srgbClr val="000000"/>
                  </a:solidFill>
                  <a:latin typeface="Roboto"/>
                  <a:ea typeface="Roboto"/>
                  <a:cs typeface="Roboto"/>
                  <a:sym typeface="Roboto"/>
                </a:endParaRPr>
              </a:p>
            </p:txBody>
          </p:sp>
        </p:grpSp>
        <p:sp>
          <p:nvSpPr>
            <p:cNvPr id="304" name="Google Shape;304;p2"/>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02</a:t>
              </a:r>
              <a:endParaRPr b="0" i="0" sz="1800" u="none" cap="none" strike="noStrike">
                <a:solidFill>
                  <a:schemeClr val="lt1"/>
                </a:solidFill>
                <a:latin typeface="Arial"/>
                <a:ea typeface="Arial"/>
                <a:cs typeface="Arial"/>
                <a:sym typeface="Arial"/>
              </a:endParaRPr>
            </a:p>
          </p:txBody>
        </p:sp>
      </p:grpSp>
      <p:grpSp>
        <p:nvGrpSpPr>
          <p:cNvPr id="305" name="Google Shape;305;p2"/>
          <p:cNvGrpSpPr/>
          <p:nvPr/>
        </p:nvGrpSpPr>
        <p:grpSpPr>
          <a:xfrm>
            <a:off x="3297248" y="3977808"/>
            <a:ext cx="2653505" cy="673400"/>
            <a:chOff x="3297248" y="3977808"/>
            <a:chExt cx="2653505" cy="673400"/>
          </a:xfrm>
        </p:grpSpPr>
        <p:grpSp>
          <p:nvGrpSpPr>
            <p:cNvPr id="306" name="Google Shape;306;p2"/>
            <p:cNvGrpSpPr/>
            <p:nvPr/>
          </p:nvGrpSpPr>
          <p:grpSpPr>
            <a:xfrm>
              <a:off x="3969548" y="3977808"/>
              <a:ext cx="1981205" cy="673400"/>
              <a:chOff x="3581360" y="2254821"/>
              <a:chExt cx="1981205" cy="673400"/>
            </a:xfrm>
          </p:grpSpPr>
          <p:sp>
            <p:nvSpPr>
              <p:cNvPr id="307" name="Google Shape;307;p2"/>
              <p:cNvSpPr txBox="1"/>
              <p:nvPr/>
            </p:nvSpPr>
            <p:spPr>
              <a:xfrm>
                <a:off x="3581365" y="22548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Pra-Pemproses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08" name="Google Shape;308;p2"/>
              <p:cNvSpPr txBox="1"/>
              <p:nvPr/>
            </p:nvSpPr>
            <p:spPr>
              <a:xfrm>
                <a:off x="3581360" y="2596421"/>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Pre-Processing dan Cleansing data</a:t>
                </a:r>
                <a:endParaRPr b="0" i="0" sz="1400" u="none" cap="none" strike="noStrike">
                  <a:solidFill>
                    <a:srgbClr val="000000"/>
                  </a:solidFill>
                  <a:latin typeface="Roboto"/>
                  <a:ea typeface="Roboto"/>
                  <a:cs typeface="Roboto"/>
                  <a:sym typeface="Roboto"/>
                </a:endParaRPr>
              </a:p>
            </p:txBody>
          </p:sp>
        </p:grpSp>
        <p:sp>
          <p:nvSpPr>
            <p:cNvPr id="309" name="Google Shape;309;p2"/>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03</a:t>
              </a:r>
              <a:endParaRPr b="0" i="0" sz="1800" u="none" cap="none" strike="noStrike">
                <a:solidFill>
                  <a:schemeClr val="lt1"/>
                </a:solidFill>
                <a:latin typeface="Arial"/>
                <a:ea typeface="Arial"/>
                <a:cs typeface="Arial"/>
                <a:sym typeface="Arial"/>
              </a:endParaRPr>
            </a:p>
          </p:txBody>
        </p:sp>
      </p:grpSp>
      <p:grpSp>
        <p:nvGrpSpPr>
          <p:cNvPr id="310" name="Google Shape;310;p2"/>
          <p:cNvGrpSpPr/>
          <p:nvPr/>
        </p:nvGrpSpPr>
        <p:grpSpPr>
          <a:xfrm>
            <a:off x="6033350" y="2501790"/>
            <a:ext cx="2653515" cy="768400"/>
            <a:chOff x="6033350" y="2501790"/>
            <a:chExt cx="2653515" cy="768400"/>
          </a:xfrm>
        </p:grpSpPr>
        <p:grpSp>
          <p:nvGrpSpPr>
            <p:cNvPr id="311" name="Google Shape;311;p2"/>
            <p:cNvGrpSpPr/>
            <p:nvPr/>
          </p:nvGrpSpPr>
          <p:grpSpPr>
            <a:xfrm>
              <a:off x="6705660" y="2501790"/>
              <a:ext cx="1981205" cy="768400"/>
              <a:chOff x="6705660" y="2628879"/>
              <a:chExt cx="1981205" cy="768400"/>
            </a:xfrm>
          </p:grpSpPr>
          <p:sp>
            <p:nvSpPr>
              <p:cNvPr id="312" name="Google Shape;312;p2"/>
              <p:cNvSpPr txBox="1"/>
              <p:nvPr/>
            </p:nvSpPr>
            <p:spPr>
              <a:xfrm>
                <a:off x="6705665" y="26288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Evaluasi Model</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13" name="Google Shape;313;p2"/>
              <p:cNvSpPr txBox="1"/>
              <p:nvPr/>
            </p:nvSpPr>
            <p:spPr>
              <a:xfrm>
                <a:off x="6705660" y="30654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Membuat compile model data train dan data set</a:t>
                </a:r>
                <a:endParaRPr b="0" i="0" sz="1400" u="none" cap="none" strike="noStrike">
                  <a:solidFill>
                    <a:srgbClr val="000000"/>
                  </a:solidFill>
                  <a:latin typeface="Roboto"/>
                  <a:ea typeface="Roboto"/>
                  <a:cs typeface="Roboto"/>
                  <a:sym typeface="Roboto"/>
                </a:endParaRPr>
              </a:p>
            </p:txBody>
          </p:sp>
        </p:grpSp>
        <p:sp>
          <p:nvSpPr>
            <p:cNvPr id="314" name="Google Shape;314;p2"/>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05</a:t>
              </a:r>
              <a:endParaRPr b="0" i="0" sz="1800" u="none" cap="none" strike="noStrike">
                <a:solidFill>
                  <a:schemeClr val="lt1"/>
                </a:solidFill>
                <a:latin typeface="Arial"/>
                <a:ea typeface="Arial"/>
                <a:cs typeface="Arial"/>
                <a:sym typeface="Arial"/>
              </a:endParaRPr>
            </a:p>
          </p:txBody>
        </p:sp>
      </p:grpSp>
      <p:grpSp>
        <p:nvGrpSpPr>
          <p:cNvPr id="315" name="Google Shape;315;p2"/>
          <p:cNvGrpSpPr/>
          <p:nvPr/>
        </p:nvGrpSpPr>
        <p:grpSpPr>
          <a:xfrm>
            <a:off x="6033350" y="3977817"/>
            <a:ext cx="2653477" cy="674283"/>
            <a:chOff x="6033350" y="3977817"/>
            <a:chExt cx="2653477" cy="674283"/>
          </a:xfrm>
        </p:grpSpPr>
        <p:grpSp>
          <p:nvGrpSpPr>
            <p:cNvPr id="316" name="Google Shape;316;p2"/>
            <p:cNvGrpSpPr/>
            <p:nvPr/>
          </p:nvGrpSpPr>
          <p:grpSpPr>
            <a:xfrm>
              <a:off x="6705623" y="3977817"/>
              <a:ext cx="1981204" cy="673400"/>
              <a:chOff x="6705623" y="4058579"/>
              <a:chExt cx="1981204" cy="673400"/>
            </a:xfrm>
          </p:grpSpPr>
          <p:sp>
            <p:nvSpPr>
              <p:cNvPr id="317" name="Google Shape;317;p2"/>
              <p:cNvSpPr txBox="1"/>
              <p:nvPr/>
            </p:nvSpPr>
            <p:spPr>
              <a:xfrm>
                <a:off x="6705627" y="40585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Kesimpulan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318" name="Google Shape;318;p2"/>
              <p:cNvSpPr txBox="1"/>
              <p:nvPr/>
            </p:nvSpPr>
            <p:spPr>
              <a:xfrm>
                <a:off x="6705623" y="4400179"/>
                <a:ext cx="19812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Roboto"/>
                    <a:ea typeface="Roboto"/>
                    <a:cs typeface="Roboto"/>
                    <a:sym typeface="Roboto"/>
                  </a:rPr>
                  <a:t>Ringkasan dan hasil</a:t>
                </a:r>
                <a:endParaRPr b="0" i="0" sz="1400" u="none" cap="none" strike="noStrike">
                  <a:solidFill>
                    <a:srgbClr val="000000"/>
                  </a:solidFill>
                  <a:latin typeface="Roboto"/>
                  <a:ea typeface="Roboto"/>
                  <a:cs typeface="Roboto"/>
                  <a:sym typeface="Roboto"/>
                </a:endParaRPr>
              </a:p>
            </p:txBody>
          </p:sp>
        </p:grpSp>
        <p:sp>
          <p:nvSpPr>
            <p:cNvPr id="319" name="Google Shape;319;p2"/>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06</a:t>
              </a:r>
              <a:endParaRPr b="0" i="0" sz="1800" u="none" cap="none" strike="noStrike">
                <a:solidFill>
                  <a:schemeClr val="lt1"/>
                </a:solidFill>
                <a:latin typeface="Arial"/>
                <a:ea typeface="Arial"/>
                <a:cs typeface="Arial"/>
                <a:sym typeface="Arial"/>
              </a:endParaRPr>
            </a:p>
          </p:txBody>
        </p:sp>
      </p:grpSp>
      <p:cxnSp>
        <p:nvCxnSpPr>
          <p:cNvPr id="320" name="Google Shape;320;p2"/>
          <p:cNvCxnSpPr>
            <a:stCxn id="233" idx="4"/>
            <a:endCxn id="304" idx="0"/>
          </p:cNvCxnSpPr>
          <p:nvPr/>
        </p:nvCxnSpPr>
        <p:spPr>
          <a:xfrm>
            <a:off x="3595299" y="1705974"/>
            <a:ext cx="0" cy="883500"/>
          </a:xfrm>
          <a:prstGeom prst="straightConnector1">
            <a:avLst/>
          </a:prstGeom>
          <a:noFill/>
          <a:ln cap="flat" cmpd="sng" w="9525">
            <a:solidFill>
              <a:schemeClr val="dk2"/>
            </a:solidFill>
            <a:prstDash val="solid"/>
            <a:round/>
            <a:headEnd len="sm" w="sm" type="none"/>
            <a:tailEnd len="med" w="med" type="triangle"/>
          </a:ln>
        </p:spPr>
      </p:cxnSp>
      <p:cxnSp>
        <p:nvCxnSpPr>
          <p:cNvPr id="321" name="Google Shape;321;p2"/>
          <p:cNvCxnSpPr>
            <a:stCxn id="304" idx="4"/>
            <a:endCxn id="309" idx="0"/>
          </p:cNvCxnSpPr>
          <p:nvPr/>
        </p:nvCxnSpPr>
        <p:spPr>
          <a:xfrm>
            <a:off x="3595298" y="3185698"/>
            <a:ext cx="0" cy="869400"/>
          </a:xfrm>
          <a:prstGeom prst="straightConnector1">
            <a:avLst/>
          </a:prstGeom>
          <a:noFill/>
          <a:ln cap="flat" cmpd="sng" w="9525">
            <a:solidFill>
              <a:schemeClr val="dk2"/>
            </a:solidFill>
            <a:prstDash val="solid"/>
            <a:round/>
            <a:headEnd len="sm" w="sm" type="none"/>
            <a:tailEnd len="med" w="med" type="triangle"/>
          </a:ln>
        </p:spPr>
      </p:cxnSp>
      <p:cxnSp>
        <p:nvCxnSpPr>
          <p:cNvPr id="322" name="Google Shape;322;p2"/>
          <p:cNvCxnSpPr>
            <a:stCxn id="299" idx="4"/>
            <a:endCxn id="314" idx="0"/>
          </p:cNvCxnSpPr>
          <p:nvPr/>
        </p:nvCxnSpPr>
        <p:spPr>
          <a:xfrm>
            <a:off x="6331400" y="1705975"/>
            <a:ext cx="0" cy="911100"/>
          </a:xfrm>
          <a:prstGeom prst="straightConnector1">
            <a:avLst/>
          </a:prstGeom>
          <a:noFill/>
          <a:ln cap="flat" cmpd="sng" w="9525">
            <a:solidFill>
              <a:schemeClr val="dk2"/>
            </a:solidFill>
            <a:prstDash val="solid"/>
            <a:round/>
            <a:headEnd len="sm" w="sm" type="none"/>
            <a:tailEnd len="med" w="med" type="triangle"/>
          </a:ln>
        </p:spPr>
      </p:cxnSp>
      <p:cxnSp>
        <p:nvCxnSpPr>
          <p:cNvPr id="323" name="Google Shape;323;p2"/>
          <p:cNvCxnSpPr>
            <a:stCxn id="314" idx="4"/>
            <a:endCxn id="319" idx="0"/>
          </p:cNvCxnSpPr>
          <p:nvPr/>
        </p:nvCxnSpPr>
        <p:spPr>
          <a:xfrm>
            <a:off x="6331400" y="3213050"/>
            <a:ext cx="0" cy="843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g18aa0a64b53_0_95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PEMILIHAN ALGORITMA</a:t>
            </a:r>
            <a:endParaRPr/>
          </a:p>
        </p:txBody>
      </p:sp>
      <p:grpSp>
        <p:nvGrpSpPr>
          <p:cNvPr id="1088" name="Google Shape;1088;g18aa0a64b53_0_955"/>
          <p:cNvGrpSpPr/>
          <p:nvPr/>
        </p:nvGrpSpPr>
        <p:grpSpPr>
          <a:xfrm>
            <a:off x="7262732" y="3303501"/>
            <a:ext cx="1765526" cy="1787952"/>
            <a:chOff x="457200" y="1485900"/>
            <a:chExt cx="3205384" cy="3246100"/>
          </a:xfrm>
        </p:grpSpPr>
        <p:sp>
          <p:nvSpPr>
            <p:cNvPr id="1089" name="Google Shape;1089;g18aa0a64b53_0_955"/>
            <p:cNvSpPr/>
            <p:nvPr/>
          </p:nvSpPr>
          <p:spPr>
            <a:xfrm>
              <a:off x="457200" y="4516621"/>
              <a:ext cx="1920994" cy="173515"/>
            </a:xfrm>
            <a:custGeom>
              <a:rect b="b" l="l" r="r" t="t"/>
              <a:pathLst>
                <a:path extrusionOk="0" h="4292" w="47517">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8aa0a64b53_0_955"/>
            <p:cNvSpPr/>
            <p:nvPr/>
          </p:nvSpPr>
          <p:spPr>
            <a:xfrm>
              <a:off x="2360341" y="2998390"/>
              <a:ext cx="417454" cy="50373"/>
            </a:xfrm>
            <a:custGeom>
              <a:rect b="b" l="l" r="r" t="t"/>
              <a:pathLst>
                <a:path extrusionOk="0" h="1246" w="1032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8aa0a64b53_0_955"/>
            <p:cNvSpPr/>
            <p:nvPr/>
          </p:nvSpPr>
          <p:spPr>
            <a:xfrm>
              <a:off x="2623642" y="2998390"/>
              <a:ext cx="154150" cy="50373"/>
            </a:xfrm>
            <a:custGeom>
              <a:rect b="b" l="l" r="r" t="t"/>
              <a:pathLst>
                <a:path extrusionOk="0" h="1246" w="3813">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18aa0a64b53_0_955"/>
            <p:cNvSpPr/>
            <p:nvPr/>
          </p:nvSpPr>
          <p:spPr>
            <a:xfrm>
              <a:off x="2665443" y="2196079"/>
              <a:ext cx="84453" cy="111176"/>
            </a:xfrm>
            <a:custGeom>
              <a:rect b="b" l="l" r="r" t="t"/>
              <a:pathLst>
                <a:path extrusionOk="0" h="2750" w="2089">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18aa0a64b53_0_955"/>
            <p:cNvSpPr/>
            <p:nvPr/>
          </p:nvSpPr>
          <p:spPr>
            <a:xfrm>
              <a:off x="3148708" y="1685326"/>
              <a:ext cx="513874" cy="513874"/>
            </a:xfrm>
            <a:custGeom>
              <a:rect b="b" l="l" r="r" t="t"/>
              <a:pathLst>
                <a:path extrusionOk="0" h="12711" w="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18aa0a64b53_0_955"/>
            <p:cNvSpPr/>
            <p:nvPr/>
          </p:nvSpPr>
          <p:spPr>
            <a:xfrm>
              <a:off x="1460840" y="4303652"/>
              <a:ext cx="374844" cy="292776"/>
            </a:xfrm>
            <a:custGeom>
              <a:rect b="b" l="l" r="r" t="t"/>
              <a:pathLst>
                <a:path extrusionOk="0" h="7242" w="927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18aa0a64b53_0_955"/>
            <p:cNvSpPr/>
            <p:nvPr/>
          </p:nvSpPr>
          <p:spPr>
            <a:xfrm>
              <a:off x="1460840" y="4527860"/>
              <a:ext cx="213376" cy="68565"/>
            </a:xfrm>
            <a:custGeom>
              <a:rect b="b" l="l" r="r" t="t"/>
              <a:pathLst>
                <a:path extrusionOk="0" h="1696" w="5278">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18aa0a64b53_0_955"/>
            <p:cNvSpPr/>
            <p:nvPr/>
          </p:nvSpPr>
          <p:spPr>
            <a:xfrm>
              <a:off x="1728790" y="3425460"/>
              <a:ext cx="999449" cy="975071"/>
            </a:xfrm>
            <a:custGeom>
              <a:rect b="b" l="l" r="r" t="t"/>
              <a:pathLst>
                <a:path extrusionOk="0" h="24119" w="24722">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8aa0a64b53_0_955"/>
            <p:cNvSpPr/>
            <p:nvPr/>
          </p:nvSpPr>
          <p:spPr>
            <a:xfrm>
              <a:off x="3025971" y="3702707"/>
              <a:ext cx="60035" cy="868585"/>
            </a:xfrm>
            <a:custGeom>
              <a:rect b="b" l="l" r="r" t="t"/>
              <a:pathLst>
                <a:path extrusionOk="0" h="21485" w="1485">
                  <a:moveTo>
                    <a:pt x="0" y="1"/>
                  </a:moveTo>
                  <a:lnTo>
                    <a:pt x="0" y="21484"/>
                  </a:lnTo>
                  <a:lnTo>
                    <a:pt x="1485" y="21484"/>
                  </a:lnTo>
                  <a:lnTo>
                    <a:pt x="148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18aa0a64b53_0_955"/>
            <p:cNvSpPr/>
            <p:nvPr/>
          </p:nvSpPr>
          <p:spPr>
            <a:xfrm>
              <a:off x="2769624" y="4502714"/>
              <a:ext cx="572736" cy="154514"/>
            </a:xfrm>
            <a:custGeom>
              <a:rect b="b" l="l" r="r" t="t"/>
              <a:pathLst>
                <a:path extrusionOk="0" h="3822" w="14167">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18aa0a64b53_0_955"/>
            <p:cNvSpPr/>
            <p:nvPr/>
          </p:nvSpPr>
          <p:spPr>
            <a:xfrm>
              <a:off x="2991123" y="3677925"/>
              <a:ext cx="129732" cy="201774"/>
            </a:xfrm>
            <a:custGeom>
              <a:rect b="b" l="l" r="r" t="t"/>
              <a:pathLst>
                <a:path extrusionOk="0" h="4991" w="3209">
                  <a:moveTo>
                    <a:pt x="0" y="1"/>
                  </a:moveTo>
                  <a:lnTo>
                    <a:pt x="603" y="4991"/>
                  </a:lnTo>
                  <a:lnTo>
                    <a:pt x="2605" y="4991"/>
                  </a:lnTo>
                  <a:lnTo>
                    <a:pt x="3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18aa0a64b53_0_955"/>
            <p:cNvSpPr/>
            <p:nvPr/>
          </p:nvSpPr>
          <p:spPr>
            <a:xfrm>
              <a:off x="2638357" y="3666323"/>
              <a:ext cx="835273" cy="68565"/>
            </a:xfrm>
            <a:custGeom>
              <a:rect b="b" l="l" r="r" t="t"/>
              <a:pathLst>
                <a:path extrusionOk="0" h="1696" w="20661">
                  <a:moveTo>
                    <a:pt x="0" y="0"/>
                  </a:moveTo>
                  <a:lnTo>
                    <a:pt x="0" y="1696"/>
                  </a:lnTo>
                  <a:lnTo>
                    <a:pt x="20660" y="1696"/>
                  </a:lnTo>
                  <a:lnTo>
                    <a:pt x="2066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18aa0a64b53_0_955"/>
            <p:cNvSpPr/>
            <p:nvPr/>
          </p:nvSpPr>
          <p:spPr>
            <a:xfrm>
              <a:off x="2608158" y="3560607"/>
              <a:ext cx="895671" cy="132845"/>
            </a:xfrm>
            <a:custGeom>
              <a:rect b="b" l="l" r="r" t="t"/>
              <a:pathLst>
                <a:path extrusionOk="0" h="3286" w="22155">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18aa0a64b53_0_955"/>
            <p:cNvSpPr/>
            <p:nvPr/>
          </p:nvSpPr>
          <p:spPr>
            <a:xfrm>
              <a:off x="2727418" y="3376301"/>
              <a:ext cx="506516" cy="60439"/>
            </a:xfrm>
            <a:custGeom>
              <a:rect b="b" l="l" r="r" t="t"/>
              <a:pathLst>
                <a:path extrusionOk="0" h="1495" w="12529">
                  <a:moveTo>
                    <a:pt x="39" y="0"/>
                  </a:moveTo>
                  <a:lnTo>
                    <a:pt x="0" y="537"/>
                  </a:lnTo>
                  <a:lnTo>
                    <a:pt x="12481" y="1494"/>
                  </a:lnTo>
                  <a:lnTo>
                    <a:pt x="12529" y="949"/>
                  </a:lnTo>
                  <a:lnTo>
                    <a:pt x="39" y="0"/>
                  </a:lnTo>
                  <a:close/>
                </a:path>
              </a:pathLst>
            </a:custGeom>
            <a:solidFill>
              <a:srgbClr val="87A0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18aa0a64b53_0_955"/>
            <p:cNvSpPr/>
            <p:nvPr/>
          </p:nvSpPr>
          <p:spPr>
            <a:xfrm>
              <a:off x="2636821" y="1931606"/>
              <a:ext cx="169998" cy="314445"/>
            </a:xfrm>
            <a:custGeom>
              <a:rect b="b" l="l" r="r" t="t"/>
              <a:pathLst>
                <a:path extrusionOk="0" h="7778" w="4205">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18aa0a64b53_0_955"/>
            <p:cNvSpPr/>
            <p:nvPr/>
          </p:nvSpPr>
          <p:spPr>
            <a:xfrm>
              <a:off x="2378129" y="3053371"/>
              <a:ext cx="1130353" cy="532066"/>
            </a:xfrm>
            <a:custGeom>
              <a:rect b="b" l="l" r="r" t="t"/>
              <a:pathLst>
                <a:path extrusionOk="0" h="13161" w="2796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18aa0a64b53_0_955"/>
            <p:cNvSpPr/>
            <p:nvPr/>
          </p:nvSpPr>
          <p:spPr>
            <a:xfrm>
              <a:off x="2548892" y="2179787"/>
              <a:ext cx="691229" cy="743906"/>
            </a:xfrm>
            <a:custGeom>
              <a:rect b="b" l="l" r="r" t="t"/>
              <a:pathLst>
                <a:path extrusionOk="0" h="18401" w="17098">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8aa0a64b53_0_955"/>
            <p:cNvSpPr/>
            <p:nvPr/>
          </p:nvSpPr>
          <p:spPr>
            <a:xfrm>
              <a:off x="2861757" y="2179019"/>
              <a:ext cx="379129" cy="650964"/>
            </a:xfrm>
            <a:custGeom>
              <a:rect b="b" l="l" r="r" t="t"/>
              <a:pathLst>
                <a:path extrusionOk="0" h="16102" w="9378">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18aa0a64b53_0_955"/>
            <p:cNvSpPr/>
            <p:nvPr/>
          </p:nvSpPr>
          <p:spPr>
            <a:xfrm>
              <a:off x="2947341" y="2125574"/>
              <a:ext cx="715243" cy="1044000"/>
            </a:xfrm>
            <a:custGeom>
              <a:rect b="b" l="l" r="r" t="t"/>
              <a:pathLst>
                <a:path extrusionOk="0" h="25824" w="17692">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18aa0a64b53_0_955"/>
            <p:cNvSpPr/>
            <p:nvPr/>
          </p:nvSpPr>
          <p:spPr>
            <a:xfrm>
              <a:off x="3213755" y="1813115"/>
              <a:ext cx="234682" cy="453071"/>
            </a:xfrm>
            <a:custGeom>
              <a:rect b="b" l="l" r="r" t="t"/>
              <a:pathLst>
                <a:path extrusionOk="0" h="11207" w="5805">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8aa0a64b53_0_955"/>
            <p:cNvSpPr/>
            <p:nvPr/>
          </p:nvSpPr>
          <p:spPr>
            <a:xfrm>
              <a:off x="3095263" y="1636935"/>
              <a:ext cx="328797" cy="476317"/>
            </a:xfrm>
            <a:custGeom>
              <a:rect b="b" l="l" r="r" t="t"/>
              <a:pathLst>
                <a:path extrusionOk="0" h="11782" w="8133">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8aa0a64b53_0_955"/>
            <p:cNvSpPr/>
            <p:nvPr/>
          </p:nvSpPr>
          <p:spPr>
            <a:xfrm>
              <a:off x="3144827" y="1846022"/>
              <a:ext cx="22114" cy="45360"/>
            </a:xfrm>
            <a:custGeom>
              <a:rect b="b" l="l" r="r" t="t"/>
              <a:pathLst>
                <a:path extrusionOk="0" h="1122" w="547">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18aa0a64b53_0_955"/>
            <p:cNvSpPr/>
            <p:nvPr/>
          </p:nvSpPr>
          <p:spPr>
            <a:xfrm>
              <a:off x="3252484" y="1852208"/>
              <a:ext cx="22114" cy="45360"/>
            </a:xfrm>
            <a:custGeom>
              <a:rect b="b" l="l" r="r" t="t"/>
              <a:pathLst>
                <a:path extrusionOk="0" h="1122" w="547">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18aa0a64b53_0_955"/>
            <p:cNvSpPr/>
            <p:nvPr/>
          </p:nvSpPr>
          <p:spPr>
            <a:xfrm>
              <a:off x="3173085" y="1864619"/>
              <a:ext cx="38366" cy="102645"/>
            </a:xfrm>
            <a:custGeom>
              <a:rect b="b" l="l" r="r" t="t"/>
              <a:pathLst>
                <a:path extrusionOk="0" h="2539" w="94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8aa0a64b53_0_955"/>
            <p:cNvSpPr/>
            <p:nvPr/>
          </p:nvSpPr>
          <p:spPr>
            <a:xfrm>
              <a:off x="3239709" y="1819705"/>
              <a:ext cx="50737" cy="27531"/>
            </a:xfrm>
            <a:custGeom>
              <a:rect b="b" l="l" r="r" t="t"/>
              <a:pathLst>
                <a:path extrusionOk="0" h="681" w="1255">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8aa0a64b53_0_955"/>
            <p:cNvSpPr/>
            <p:nvPr/>
          </p:nvSpPr>
          <p:spPr>
            <a:xfrm>
              <a:off x="3129343" y="1813519"/>
              <a:ext cx="53486" cy="24822"/>
            </a:xfrm>
            <a:custGeom>
              <a:rect b="b" l="l" r="r" t="t"/>
              <a:pathLst>
                <a:path extrusionOk="0" h="614" w="1323">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8aa0a64b53_0_955"/>
            <p:cNvSpPr/>
            <p:nvPr/>
          </p:nvSpPr>
          <p:spPr>
            <a:xfrm>
              <a:off x="3172317" y="1990832"/>
              <a:ext cx="74791" cy="39174"/>
            </a:xfrm>
            <a:custGeom>
              <a:rect b="b" l="l" r="r" t="t"/>
              <a:pathLst>
                <a:path extrusionOk="0" h="969" w="185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8aa0a64b53_0_955"/>
            <p:cNvSpPr/>
            <p:nvPr/>
          </p:nvSpPr>
          <p:spPr>
            <a:xfrm>
              <a:off x="2936102" y="1485900"/>
              <a:ext cx="533643" cy="434151"/>
            </a:xfrm>
            <a:custGeom>
              <a:rect b="b" l="l" r="r" t="t"/>
              <a:pathLst>
                <a:path extrusionOk="0" h="10739" w="1320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8aa0a64b53_0_955"/>
            <p:cNvSpPr/>
            <p:nvPr/>
          </p:nvSpPr>
          <p:spPr>
            <a:xfrm>
              <a:off x="3362445" y="1835956"/>
              <a:ext cx="85989" cy="123951"/>
            </a:xfrm>
            <a:custGeom>
              <a:rect b="b" l="l" r="r" t="t"/>
              <a:pathLst>
                <a:path extrusionOk="0" h="3066" w="2127">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8aa0a64b53_0_955"/>
            <p:cNvSpPr/>
            <p:nvPr/>
          </p:nvSpPr>
          <p:spPr>
            <a:xfrm>
              <a:off x="2094695" y="4153426"/>
              <a:ext cx="274220" cy="484079"/>
            </a:xfrm>
            <a:custGeom>
              <a:rect b="b" l="l" r="r" t="t"/>
              <a:pathLst>
                <a:path extrusionOk="0" h="11974" w="6783">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8aa0a64b53_0_955"/>
            <p:cNvSpPr/>
            <p:nvPr/>
          </p:nvSpPr>
          <p:spPr>
            <a:xfrm>
              <a:off x="2094695" y="4545284"/>
              <a:ext cx="179700" cy="92215"/>
            </a:xfrm>
            <a:custGeom>
              <a:rect b="b" l="l" r="r" t="t"/>
              <a:pathLst>
                <a:path extrusionOk="0" h="2281" w="4445">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18aa0a64b53_0_955"/>
            <p:cNvSpPr/>
            <p:nvPr/>
          </p:nvSpPr>
          <p:spPr>
            <a:xfrm>
              <a:off x="2538058" y="2129455"/>
              <a:ext cx="197933" cy="312909"/>
            </a:xfrm>
            <a:custGeom>
              <a:rect b="b" l="l" r="r" t="t"/>
              <a:pathLst>
                <a:path extrusionOk="0" h="7740" w="4896">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18aa0a64b53_0_955"/>
            <p:cNvSpPr/>
            <p:nvPr/>
          </p:nvSpPr>
          <p:spPr>
            <a:xfrm>
              <a:off x="2690629" y="2229350"/>
              <a:ext cx="913864" cy="865108"/>
            </a:xfrm>
            <a:custGeom>
              <a:rect b="b" l="l" r="r" t="t"/>
              <a:pathLst>
                <a:path extrusionOk="0" h="21399" w="22605">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18aa0a64b53_0_955"/>
            <p:cNvSpPr/>
            <p:nvPr/>
          </p:nvSpPr>
          <p:spPr>
            <a:xfrm>
              <a:off x="2245326" y="3107947"/>
              <a:ext cx="1263157" cy="1100154"/>
            </a:xfrm>
            <a:custGeom>
              <a:rect b="b" l="l" r="r" t="t"/>
              <a:pathLst>
                <a:path extrusionOk="0" h="27213" w="31245">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18aa0a64b53_0_955"/>
            <p:cNvSpPr/>
            <p:nvPr/>
          </p:nvSpPr>
          <p:spPr>
            <a:xfrm>
              <a:off x="2497793" y="2941469"/>
              <a:ext cx="215721" cy="56962"/>
            </a:xfrm>
            <a:custGeom>
              <a:rect b="b" l="l" r="r" t="t"/>
              <a:pathLst>
                <a:path extrusionOk="0" h="1409" w="5336">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18aa0a64b53_0_955"/>
            <p:cNvSpPr/>
            <p:nvPr/>
          </p:nvSpPr>
          <p:spPr>
            <a:xfrm>
              <a:off x="3297762" y="2216211"/>
              <a:ext cx="311009" cy="575041"/>
            </a:xfrm>
            <a:custGeom>
              <a:rect b="b" l="l" r="r" t="t"/>
              <a:pathLst>
                <a:path extrusionOk="0" h="14224" w="7693">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18aa0a64b53_0_955"/>
            <p:cNvSpPr/>
            <p:nvPr/>
          </p:nvSpPr>
          <p:spPr>
            <a:xfrm>
              <a:off x="1720260" y="2966615"/>
              <a:ext cx="427157" cy="87566"/>
            </a:xfrm>
            <a:custGeom>
              <a:rect b="b" l="l" r="r" t="t"/>
              <a:pathLst>
                <a:path extrusionOk="0" h="2166" w="105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8aa0a64b53_0_955"/>
            <p:cNvSpPr/>
            <p:nvPr/>
          </p:nvSpPr>
          <p:spPr>
            <a:xfrm>
              <a:off x="1616889" y="2749401"/>
              <a:ext cx="322975" cy="304783"/>
            </a:xfrm>
            <a:custGeom>
              <a:rect b="b" l="l" r="r" t="t"/>
              <a:pathLst>
                <a:path extrusionOk="0" h="7539" w="7989">
                  <a:moveTo>
                    <a:pt x="1916" y="0"/>
                  </a:moveTo>
                  <a:lnTo>
                    <a:pt x="0" y="7538"/>
                  </a:lnTo>
                  <a:lnTo>
                    <a:pt x="6073" y="7538"/>
                  </a:lnTo>
                  <a:lnTo>
                    <a:pt x="798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18aa0a64b53_0_955"/>
            <p:cNvSpPr/>
            <p:nvPr/>
          </p:nvSpPr>
          <p:spPr>
            <a:xfrm>
              <a:off x="1132856" y="1940136"/>
              <a:ext cx="1342557" cy="867008"/>
            </a:xfrm>
            <a:custGeom>
              <a:rect b="b" l="l" r="r" t="t"/>
              <a:pathLst>
                <a:path extrusionOk="0" h="21446" w="33209">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18aa0a64b53_0_955"/>
            <p:cNvSpPr/>
            <p:nvPr/>
          </p:nvSpPr>
          <p:spPr>
            <a:xfrm>
              <a:off x="2263154" y="1940136"/>
              <a:ext cx="212244" cy="867008"/>
            </a:xfrm>
            <a:custGeom>
              <a:rect b="b" l="l" r="r" t="t"/>
              <a:pathLst>
                <a:path extrusionOk="0" h="21446" w="525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8aa0a64b53_0_955"/>
            <p:cNvSpPr/>
            <p:nvPr/>
          </p:nvSpPr>
          <p:spPr>
            <a:xfrm>
              <a:off x="859489" y="3162564"/>
              <a:ext cx="2251327" cy="48836"/>
            </a:xfrm>
            <a:custGeom>
              <a:rect b="b" l="l" r="r" t="t"/>
              <a:pathLst>
                <a:path extrusionOk="0" h="1208" w="55688">
                  <a:moveTo>
                    <a:pt x="1" y="0"/>
                  </a:moveTo>
                  <a:lnTo>
                    <a:pt x="1" y="1207"/>
                  </a:lnTo>
                  <a:lnTo>
                    <a:pt x="55688" y="1207"/>
                  </a:lnTo>
                  <a:lnTo>
                    <a:pt x="556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8aa0a64b53_0_955"/>
            <p:cNvSpPr/>
            <p:nvPr/>
          </p:nvSpPr>
          <p:spPr>
            <a:xfrm>
              <a:off x="567930" y="3124603"/>
              <a:ext cx="583167" cy="1607397"/>
            </a:xfrm>
            <a:custGeom>
              <a:rect b="b" l="l" r="r" t="t"/>
              <a:pathLst>
                <a:path extrusionOk="0" h="39760" w="14425">
                  <a:moveTo>
                    <a:pt x="10661" y="1"/>
                  </a:moveTo>
                  <a:lnTo>
                    <a:pt x="0" y="39759"/>
                  </a:lnTo>
                  <a:lnTo>
                    <a:pt x="1351" y="39759"/>
                  </a:lnTo>
                  <a:lnTo>
                    <a:pt x="14425" y="365"/>
                  </a:lnTo>
                  <a:lnTo>
                    <a:pt x="106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8aa0a64b53_0_955"/>
            <p:cNvSpPr/>
            <p:nvPr/>
          </p:nvSpPr>
          <p:spPr>
            <a:xfrm>
              <a:off x="2786643" y="3124603"/>
              <a:ext cx="583207" cy="1607397"/>
            </a:xfrm>
            <a:custGeom>
              <a:rect b="b" l="l" r="r" t="t"/>
              <a:pathLst>
                <a:path extrusionOk="0" h="39760" w="14426">
                  <a:moveTo>
                    <a:pt x="3765" y="1"/>
                  </a:moveTo>
                  <a:lnTo>
                    <a:pt x="1" y="365"/>
                  </a:lnTo>
                  <a:lnTo>
                    <a:pt x="13075" y="39759"/>
                  </a:lnTo>
                  <a:lnTo>
                    <a:pt x="14425" y="39759"/>
                  </a:lnTo>
                  <a:lnTo>
                    <a:pt x="376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18aa0a64b53_0_955"/>
            <p:cNvSpPr/>
            <p:nvPr/>
          </p:nvSpPr>
          <p:spPr>
            <a:xfrm>
              <a:off x="747991" y="3048722"/>
              <a:ext cx="2480914" cy="124719"/>
            </a:xfrm>
            <a:custGeom>
              <a:rect b="b" l="l" r="r" t="t"/>
              <a:pathLst>
                <a:path extrusionOk="0" h="3085" w="61367">
                  <a:moveTo>
                    <a:pt x="0" y="0"/>
                  </a:moveTo>
                  <a:lnTo>
                    <a:pt x="0" y="3084"/>
                  </a:lnTo>
                  <a:lnTo>
                    <a:pt x="61367" y="3084"/>
                  </a:lnTo>
                  <a:lnTo>
                    <a:pt x="61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8aa0a64b53_0_955"/>
            <p:cNvSpPr/>
            <p:nvPr/>
          </p:nvSpPr>
          <p:spPr>
            <a:xfrm>
              <a:off x="2520634" y="2107018"/>
              <a:ext cx="232782" cy="51909"/>
            </a:xfrm>
            <a:custGeom>
              <a:rect b="b" l="l" r="r" t="t"/>
              <a:pathLst>
                <a:path extrusionOk="0" h="1284" w="5758">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18aa0a64b53_0_955"/>
            <p:cNvSpPr/>
            <p:nvPr/>
          </p:nvSpPr>
          <p:spPr>
            <a:xfrm>
              <a:off x="2517157" y="2213867"/>
              <a:ext cx="89870" cy="173919"/>
            </a:xfrm>
            <a:custGeom>
              <a:rect b="b" l="l" r="r" t="t"/>
              <a:pathLst>
                <a:path extrusionOk="0" h="4302" w="2223">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5" name="Google Shape;1135;g18aa0a64b53_0_955"/>
          <p:cNvGrpSpPr/>
          <p:nvPr/>
        </p:nvGrpSpPr>
        <p:grpSpPr>
          <a:xfrm>
            <a:off x="166225" y="997700"/>
            <a:ext cx="4583700" cy="1196600"/>
            <a:chOff x="457200" y="1964800"/>
            <a:chExt cx="4583700" cy="1196600"/>
          </a:xfrm>
        </p:grpSpPr>
        <p:grpSp>
          <p:nvGrpSpPr>
            <p:cNvPr id="1136" name="Google Shape;1136;g18aa0a64b53_0_955"/>
            <p:cNvGrpSpPr/>
            <p:nvPr/>
          </p:nvGrpSpPr>
          <p:grpSpPr>
            <a:xfrm>
              <a:off x="914400" y="1964800"/>
              <a:ext cx="4126500" cy="1196600"/>
              <a:chOff x="457200" y="2087425"/>
              <a:chExt cx="4126500" cy="1196600"/>
            </a:xfrm>
          </p:grpSpPr>
          <p:sp>
            <p:nvSpPr>
              <p:cNvPr id="1137" name="Google Shape;1137;g18aa0a64b53_0_955"/>
              <p:cNvSpPr txBox="1"/>
              <p:nvPr/>
            </p:nvSpPr>
            <p:spPr>
              <a:xfrm>
                <a:off x="457200" y="2087425"/>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MEMBANGUN MODEL DATA</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138" name="Google Shape;1138;g18aa0a64b53_0_955"/>
              <p:cNvSpPr txBox="1"/>
              <p:nvPr/>
            </p:nvSpPr>
            <p:spPr>
              <a:xfrm>
                <a:off x="457200" y="2429025"/>
                <a:ext cx="4126500" cy="8550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t/>
                </a:r>
                <a:endParaRPr>
                  <a:latin typeface="Roboto"/>
                  <a:ea typeface="Roboto"/>
                  <a:cs typeface="Roboto"/>
                  <a:sym typeface="Roboto"/>
                </a:endParaRPr>
              </a:p>
            </p:txBody>
          </p:sp>
        </p:grpSp>
        <p:sp>
          <p:nvSpPr>
            <p:cNvPr id="1139" name="Google Shape;1139;g18aa0a64b53_0_955"/>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rgbClr val="FF00FF"/>
                  </a:solidFill>
                  <a:latin typeface="Fira Sans Extra Condensed"/>
                  <a:ea typeface="Fira Sans Extra Condensed"/>
                  <a:cs typeface="Fira Sans Extra Condensed"/>
                  <a:sym typeface="Fira Sans Extra Condensed"/>
                </a:rPr>
                <a:t>02</a:t>
              </a:r>
              <a:endParaRPr b="1" i="0" sz="1800" u="none" cap="none" strike="noStrike">
                <a:solidFill>
                  <a:srgbClr val="FF00FF"/>
                </a:solidFill>
                <a:latin typeface="Fira Sans Extra Condensed"/>
                <a:ea typeface="Fira Sans Extra Condensed"/>
                <a:cs typeface="Fira Sans Extra Condensed"/>
                <a:sym typeface="Fira Sans Extra Condensed"/>
              </a:endParaRPr>
            </a:p>
          </p:txBody>
        </p:sp>
      </p:grpSp>
      <p:pic>
        <p:nvPicPr>
          <p:cNvPr id="1140" name="Google Shape;1140;g18aa0a64b53_0_955"/>
          <p:cNvPicPr preferRelativeResize="0"/>
          <p:nvPr/>
        </p:nvPicPr>
        <p:blipFill>
          <a:blip r:embed="rId3">
            <a:alphaModFix/>
          </a:blip>
          <a:stretch>
            <a:fillRect/>
          </a:stretch>
        </p:blipFill>
        <p:spPr>
          <a:xfrm>
            <a:off x="1849913" y="2317650"/>
            <a:ext cx="5444175" cy="186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5"/>
          <p:cNvSpPr txBox="1"/>
          <p:nvPr>
            <p:ph type="title"/>
          </p:nvPr>
        </p:nvSpPr>
        <p:spPr>
          <a:xfrm>
            <a:off x="457200" y="15668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 HASIL</a:t>
            </a:r>
            <a:endParaRPr/>
          </a:p>
        </p:txBody>
      </p:sp>
      <p:graphicFrame>
        <p:nvGraphicFramePr>
          <p:cNvPr id="1146" name="Google Shape;1146;p15"/>
          <p:cNvGraphicFramePr/>
          <p:nvPr/>
        </p:nvGraphicFramePr>
        <p:xfrm>
          <a:off x="303150" y="2519768"/>
          <a:ext cx="3000000" cy="3000000"/>
        </p:xfrm>
        <a:graphic>
          <a:graphicData uri="http://schemas.openxmlformats.org/drawingml/2006/table">
            <a:tbl>
              <a:tblPr>
                <a:noFill/>
                <a:tableStyleId>{A5DE5717-067B-48FB-BCAA-4AEF92C59907}</a:tableStyleId>
              </a:tblPr>
              <a:tblGrid>
                <a:gridCol w="449525"/>
                <a:gridCol w="4136800"/>
              </a:tblGrid>
              <a:tr h="96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1"/>
                          </a:solidFill>
                          <a:latin typeface="Fira Sans Extra Condensed"/>
                          <a:ea typeface="Fira Sans Extra Condensed"/>
                          <a:cs typeface="Fira Sans Extra Condensed"/>
                          <a:sym typeface="Fira Sans Extra Condensed"/>
                        </a:rPr>
                        <a:t>01</a:t>
                      </a:r>
                      <a:endParaRPr b="1" sz="1400" u="none" cap="none" strike="noStrike">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a:solidFill>
                            <a:schemeClr val="dk1"/>
                          </a:solidFill>
                          <a:latin typeface="Fira Sans Extra Condensed"/>
                          <a:ea typeface="Fira Sans Extra Condensed"/>
                          <a:cs typeface="Fira Sans Extra Condensed"/>
                          <a:sym typeface="Fira Sans Extra Condensed"/>
                        </a:rPr>
                        <a:t>COMPILE DATA TRAIN</a:t>
                      </a:r>
                      <a:endParaRPr b="1" sz="1400" u="none" cap="none" strike="noStrike">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891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Hasil dari pemodelan data train.</a:t>
                      </a:r>
                      <a:endParaRPr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96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accent4"/>
                          </a:solidFill>
                          <a:latin typeface="Fira Sans Extra Condensed"/>
                          <a:ea typeface="Fira Sans Extra Condensed"/>
                          <a:cs typeface="Fira Sans Extra Condensed"/>
                          <a:sym typeface="Fira Sans Extra Condensed"/>
                        </a:rPr>
                        <a:t>02</a:t>
                      </a:r>
                      <a:endParaRPr b="1" sz="1400" u="none" cap="none" strike="noStrike">
                        <a:solidFill>
                          <a:schemeClr val="accent4"/>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400"/>
                        <a:buFont typeface="Arial"/>
                        <a:buNone/>
                      </a:pPr>
                      <a:r>
                        <a:rPr b="1" lang="en">
                          <a:solidFill>
                            <a:schemeClr val="dk1"/>
                          </a:solidFill>
                          <a:latin typeface="Fira Sans Extra Condensed"/>
                          <a:ea typeface="Fira Sans Extra Condensed"/>
                          <a:cs typeface="Fira Sans Extra Condensed"/>
                          <a:sym typeface="Fira Sans Extra Condensed"/>
                        </a:rPr>
                        <a:t>COMPILE DATA TEST</a:t>
                      </a:r>
                      <a:endParaRPr b="1">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r>
              <a:tr h="891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200"/>
                        <a:buFont typeface="Arial"/>
                        <a:buNone/>
                      </a:pPr>
                      <a:r>
                        <a:rPr lang="en" sz="1200">
                          <a:solidFill>
                            <a:schemeClr val="dk1"/>
                          </a:solidFill>
                          <a:latin typeface="Roboto"/>
                          <a:ea typeface="Roboto"/>
                          <a:cs typeface="Roboto"/>
                          <a:sym typeface="Roboto"/>
                        </a:rPr>
                        <a:t>Hasil dari pemodelan data test.</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grpSp>
        <p:nvGrpSpPr>
          <p:cNvPr id="1147" name="Google Shape;1147;p15"/>
          <p:cNvGrpSpPr/>
          <p:nvPr/>
        </p:nvGrpSpPr>
        <p:grpSpPr>
          <a:xfrm>
            <a:off x="6453018" y="2704443"/>
            <a:ext cx="2233917" cy="2027713"/>
            <a:chOff x="457200" y="997005"/>
            <a:chExt cx="4114785" cy="3734966"/>
          </a:xfrm>
        </p:grpSpPr>
        <p:sp>
          <p:nvSpPr>
            <p:cNvPr id="1148" name="Google Shape;1148;p15"/>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5"/>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5"/>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5"/>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5"/>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5"/>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5"/>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5"/>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5"/>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5"/>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5"/>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5"/>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5"/>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5"/>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5"/>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5"/>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5"/>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5"/>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5"/>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5"/>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5"/>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5"/>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5"/>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5"/>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5"/>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5"/>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5"/>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5"/>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5"/>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5"/>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5"/>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5"/>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5"/>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5"/>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5"/>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5"/>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5"/>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5"/>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5"/>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5"/>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5"/>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5"/>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5"/>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5"/>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5"/>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5"/>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5"/>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5"/>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5"/>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5"/>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5"/>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5"/>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5"/>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5"/>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5"/>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5"/>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5"/>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5"/>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5"/>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5"/>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5"/>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5"/>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5"/>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5"/>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5"/>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5"/>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5"/>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5"/>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5"/>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5"/>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g18aa0a64b53_0_1181"/>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 HASIL</a:t>
            </a:r>
            <a:endParaRPr/>
          </a:p>
        </p:txBody>
      </p:sp>
      <p:grpSp>
        <p:nvGrpSpPr>
          <p:cNvPr id="1224" name="Google Shape;1224;g18aa0a64b53_0_1181"/>
          <p:cNvGrpSpPr/>
          <p:nvPr/>
        </p:nvGrpSpPr>
        <p:grpSpPr>
          <a:xfrm>
            <a:off x="7993414" y="34289"/>
            <a:ext cx="1104408" cy="1002465"/>
            <a:chOff x="457200" y="997005"/>
            <a:chExt cx="4114785" cy="3734966"/>
          </a:xfrm>
        </p:grpSpPr>
        <p:sp>
          <p:nvSpPr>
            <p:cNvPr id="1225" name="Google Shape;1225;g18aa0a64b53_0_1181"/>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8aa0a64b53_0_1181"/>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8aa0a64b53_0_1181"/>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8aa0a64b53_0_1181"/>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8aa0a64b53_0_1181"/>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8aa0a64b53_0_1181"/>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8aa0a64b53_0_1181"/>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8aa0a64b53_0_1181"/>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8aa0a64b53_0_1181"/>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8aa0a64b53_0_1181"/>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g18aa0a64b53_0_1181"/>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g18aa0a64b53_0_1181"/>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18aa0a64b53_0_1181"/>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8aa0a64b53_0_1181"/>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8aa0a64b53_0_1181"/>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8aa0a64b53_0_1181"/>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18aa0a64b53_0_1181"/>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18aa0a64b53_0_118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8aa0a64b53_0_118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8aa0a64b53_0_1181"/>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18aa0a64b53_0_1181"/>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18aa0a64b53_0_1181"/>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8aa0a64b53_0_1181"/>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8aa0a64b53_0_1181"/>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18aa0a64b53_0_1181"/>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18aa0a64b53_0_1181"/>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18aa0a64b53_0_1181"/>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18aa0a64b53_0_1181"/>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18aa0a64b53_0_1181"/>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g18aa0a64b53_0_1181"/>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g18aa0a64b53_0_1181"/>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18aa0a64b53_0_1181"/>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8aa0a64b53_0_1181"/>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8aa0a64b53_0_1181"/>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18aa0a64b53_0_1181"/>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18aa0a64b53_0_1181"/>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18aa0a64b53_0_1181"/>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8aa0a64b53_0_1181"/>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8aa0a64b53_0_1181"/>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8aa0a64b53_0_1181"/>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8aa0a64b53_0_1181"/>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8aa0a64b53_0_1181"/>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8aa0a64b53_0_1181"/>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8aa0a64b53_0_1181"/>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8aa0a64b53_0_1181"/>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8aa0a64b53_0_1181"/>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18aa0a64b53_0_1181"/>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18aa0a64b53_0_1181"/>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8aa0a64b53_0_1181"/>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8aa0a64b53_0_1181"/>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8aa0a64b53_0_1181"/>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8aa0a64b53_0_1181"/>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8aa0a64b53_0_1181"/>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8aa0a64b53_0_1181"/>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8aa0a64b53_0_1181"/>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8aa0a64b53_0_1181"/>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18aa0a64b53_0_1181"/>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8aa0a64b53_0_1181"/>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8aa0a64b53_0_1181"/>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18aa0a64b53_0_1181"/>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18aa0a64b53_0_1181"/>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18aa0a64b53_0_1181"/>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8aa0a64b53_0_1181"/>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18aa0a64b53_0_1181"/>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8aa0a64b53_0_1181"/>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18aa0a64b53_0_1181"/>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18aa0a64b53_0_1181"/>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18aa0a64b53_0_1181"/>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18aa0a64b53_0_1181"/>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18aa0a64b53_0_1181"/>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18aa0a64b53_0_1181"/>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g18aa0a64b53_0_1181"/>
          <p:cNvGrpSpPr/>
          <p:nvPr/>
        </p:nvGrpSpPr>
        <p:grpSpPr>
          <a:xfrm>
            <a:off x="166225" y="997700"/>
            <a:ext cx="3376800" cy="331800"/>
            <a:chOff x="457200" y="1964800"/>
            <a:chExt cx="3376800" cy="331800"/>
          </a:xfrm>
        </p:grpSpPr>
        <p:sp>
          <p:nvSpPr>
            <p:cNvPr id="1297" name="Google Shape;1297;g18aa0a64b53_0_1181"/>
            <p:cNvSpPr txBox="1"/>
            <p:nvPr/>
          </p:nvSpPr>
          <p:spPr>
            <a:xfrm>
              <a:off x="914400" y="1964800"/>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HASIL MODEL DATA TRAIN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298" name="Google Shape;1298;g18aa0a64b53_0_1181"/>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accent1"/>
                  </a:solidFill>
                  <a:latin typeface="Fira Sans Extra Condensed"/>
                  <a:ea typeface="Fira Sans Extra Condensed"/>
                  <a:cs typeface="Fira Sans Extra Condensed"/>
                  <a:sym typeface="Fira Sans Extra Condensed"/>
                </a:rPr>
                <a:t>01</a:t>
              </a:r>
              <a:endParaRPr b="1" i="0" sz="1800" u="none" cap="none" strike="noStrike">
                <a:solidFill>
                  <a:schemeClr val="accent1"/>
                </a:solidFill>
                <a:latin typeface="Fira Sans Extra Condensed"/>
                <a:ea typeface="Fira Sans Extra Condensed"/>
                <a:cs typeface="Fira Sans Extra Condensed"/>
                <a:sym typeface="Fira Sans Extra Condensed"/>
              </a:endParaRPr>
            </a:p>
          </p:txBody>
        </p:sp>
      </p:grpSp>
      <p:pic>
        <p:nvPicPr>
          <p:cNvPr id="1299" name="Google Shape;1299;g18aa0a64b53_0_1181"/>
          <p:cNvPicPr preferRelativeResize="0"/>
          <p:nvPr/>
        </p:nvPicPr>
        <p:blipFill>
          <a:blip r:embed="rId3">
            <a:alphaModFix/>
          </a:blip>
          <a:stretch>
            <a:fillRect/>
          </a:stretch>
        </p:blipFill>
        <p:spPr>
          <a:xfrm>
            <a:off x="236325" y="1366025"/>
            <a:ext cx="2790825" cy="3609975"/>
          </a:xfrm>
          <a:prstGeom prst="rect">
            <a:avLst/>
          </a:prstGeom>
          <a:noFill/>
          <a:ln>
            <a:noFill/>
          </a:ln>
        </p:spPr>
      </p:pic>
      <p:pic>
        <p:nvPicPr>
          <p:cNvPr id="1300" name="Google Shape;1300;g18aa0a64b53_0_1181"/>
          <p:cNvPicPr preferRelativeResize="0"/>
          <p:nvPr/>
        </p:nvPicPr>
        <p:blipFill>
          <a:blip r:embed="rId4">
            <a:alphaModFix/>
          </a:blip>
          <a:stretch>
            <a:fillRect/>
          </a:stretch>
        </p:blipFill>
        <p:spPr>
          <a:xfrm>
            <a:off x="6259650" y="1375550"/>
            <a:ext cx="2790825" cy="3590925"/>
          </a:xfrm>
          <a:prstGeom prst="rect">
            <a:avLst/>
          </a:prstGeom>
          <a:noFill/>
          <a:ln>
            <a:noFill/>
          </a:ln>
        </p:spPr>
      </p:pic>
      <p:pic>
        <p:nvPicPr>
          <p:cNvPr id="1301" name="Google Shape;1301;g18aa0a64b53_0_1181"/>
          <p:cNvPicPr preferRelativeResize="0"/>
          <p:nvPr/>
        </p:nvPicPr>
        <p:blipFill>
          <a:blip r:embed="rId5">
            <a:alphaModFix/>
          </a:blip>
          <a:stretch>
            <a:fillRect/>
          </a:stretch>
        </p:blipFill>
        <p:spPr>
          <a:xfrm>
            <a:off x="3247988" y="1375550"/>
            <a:ext cx="2790825"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g18aa0a64b53_0_1091"/>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 HASIL</a:t>
            </a:r>
            <a:endParaRPr/>
          </a:p>
        </p:txBody>
      </p:sp>
      <p:grpSp>
        <p:nvGrpSpPr>
          <p:cNvPr id="1307" name="Google Shape;1307;g18aa0a64b53_0_1091"/>
          <p:cNvGrpSpPr/>
          <p:nvPr/>
        </p:nvGrpSpPr>
        <p:grpSpPr>
          <a:xfrm>
            <a:off x="7993414" y="34289"/>
            <a:ext cx="1104408" cy="1002465"/>
            <a:chOff x="457200" y="997005"/>
            <a:chExt cx="4114785" cy="3734966"/>
          </a:xfrm>
        </p:grpSpPr>
        <p:sp>
          <p:nvSpPr>
            <p:cNvPr id="1308" name="Google Shape;1308;g18aa0a64b53_0_1091"/>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8aa0a64b53_0_1091"/>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8aa0a64b53_0_1091"/>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8aa0a64b53_0_1091"/>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8aa0a64b53_0_1091"/>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8aa0a64b53_0_1091"/>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8aa0a64b53_0_1091"/>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18aa0a64b53_0_1091"/>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18aa0a64b53_0_1091"/>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8aa0a64b53_0_1091"/>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8aa0a64b53_0_1091"/>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8aa0a64b53_0_1091"/>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8aa0a64b53_0_1091"/>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8aa0a64b53_0_1091"/>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8aa0a64b53_0_1091"/>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18aa0a64b53_0_1091"/>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18aa0a64b53_0_1091"/>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18aa0a64b53_0_109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18aa0a64b53_0_1091"/>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18aa0a64b53_0_1091"/>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18aa0a64b53_0_1091"/>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18aa0a64b53_0_1091"/>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18aa0a64b53_0_1091"/>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18aa0a64b53_0_1091"/>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18aa0a64b53_0_1091"/>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8aa0a64b53_0_1091"/>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18aa0a64b53_0_1091"/>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18aa0a64b53_0_1091"/>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18aa0a64b53_0_1091"/>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8aa0a64b53_0_1091"/>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8aa0a64b53_0_1091"/>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8aa0a64b53_0_1091"/>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8aa0a64b53_0_1091"/>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18aa0a64b53_0_1091"/>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18aa0a64b53_0_1091"/>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18aa0a64b53_0_1091"/>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18aa0a64b53_0_1091"/>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18aa0a64b53_0_1091"/>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18aa0a64b53_0_1091"/>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18aa0a64b53_0_1091"/>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18aa0a64b53_0_1091"/>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18aa0a64b53_0_1091"/>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18aa0a64b53_0_1091"/>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18aa0a64b53_0_1091"/>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18aa0a64b53_0_1091"/>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18aa0a64b53_0_1091"/>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18aa0a64b53_0_1091"/>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18aa0a64b53_0_1091"/>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18aa0a64b53_0_1091"/>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18aa0a64b53_0_1091"/>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18aa0a64b53_0_1091"/>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18aa0a64b53_0_1091"/>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18aa0a64b53_0_1091"/>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18aa0a64b53_0_1091"/>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18aa0a64b53_0_1091"/>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18aa0a64b53_0_1091"/>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18aa0a64b53_0_1091"/>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18aa0a64b53_0_1091"/>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18aa0a64b53_0_1091"/>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18aa0a64b53_0_1091"/>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18aa0a64b53_0_1091"/>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18aa0a64b53_0_1091"/>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18aa0a64b53_0_1091"/>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18aa0a64b53_0_1091"/>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18aa0a64b53_0_1091"/>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18aa0a64b53_0_1091"/>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8aa0a64b53_0_1091"/>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8aa0a64b53_0_1091"/>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8aa0a64b53_0_1091"/>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18aa0a64b53_0_1091"/>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18aa0a64b53_0_1091"/>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9" name="Google Shape;1379;g18aa0a64b53_0_1091"/>
          <p:cNvGrpSpPr/>
          <p:nvPr/>
        </p:nvGrpSpPr>
        <p:grpSpPr>
          <a:xfrm>
            <a:off x="166225" y="997700"/>
            <a:ext cx="3376800" cy="331800"/>
            <a:chOff x="457200" y="1964800"/>
            <a:chExt cx="3376800" cy="331800"/>
          </a:xfrm>
        </p:grpSpPr>
        <p:sp>
          <p:nvSpPr>
            <p:cNvPr id="1380" name="Google Shape;1380;g18aa0a64b53_0_1091"/>
            <p:cNvSpPr txBox="1"/>
            <p:nvPr/>
          </p:nvSpPr>
          <p:spPr>
            <a:xfrm>
              <a:off x="914400" y="1964800"/>
              <a:ext cx="2919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HASIL MODEL DATA TRAIN</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381" name="Google Shape;1381;g18aa0a64b53_0_1091"/>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accent1"/>
                  </a:solidFill>
                  <a:latin typeface="Fira Sans Extra Condensed"/>
                  <a:ea typeface="Fira Sans Extra Condensed"/>
                  <a:cs typeface="Fira Sans Extra Condensed"/>
                  <a:sym typeface="Fira Sans Extra Condensed"/>
                </a:rPr>
                <a:t>01</a:t>
              </a:r>
              <a:endParaRPr b="1" i="0" sz="1800" u="none" cap="none" strike="noStrike">
                <a:solidFill>
                  <a:schemeClr val="accent1"/>
                </a:solidFill>
                <a:latin typeface="Fira Sans Extra Condensed"/>
                <a:ea typeface="Fira Sans Extra Condensed"/>
                <a:cs typeface="Fira Sans Extra Condensed"/>
                <a:sym typeface="Fira Sans Extra Condensed"/>
              </a:endParaRPr>
            </a:p>
          </p:txBody>
        </p:sp>
      </p:grpSp>
      <p:pic>
        <p:nvPicPr>
          <p:cNvPr id="1382" name="Google Shape;1382;g18aa0a64b53_0_1091"/>
          <p:cNvPicPr preferRelativeResize="0"/>
          <p:nvPr/>
        </p:nvPicPr>
        <p:blipFill>
          <a:blip r:embed="rId3">
            <a:alphaModFix/>
          </a:blip>
          <a:stretch>
            <a:fillRect/>
          </a:stretch>
        </p:blipFill>
        <p:spPr>
          <a:xfrm>
            <a:off x="2487500" y="1664125"/>
            <a:ext cx="4169025" cy="809225"/>
          </a:xfrm>
          <a:prstGeom prst="rect">
            <a:avLst/>
          </a:prstGeom>
          <a:noFill/>
          <a:ln>
            <a:noFill/>
          </a:ln>
        </p:spPr>
      </p:pic>
      <p:pic>
        <p:nvPicPr>
          <p:cNvPr id="1383" name="Google Shape;1383;g18aa0a64b53_0_1091"/>
          <p:cNvPicPr preferRelativeResize="0"/>
          <p:nvPr/>
        </p:nvPicPr>
        <p:blipFill>
          <a:blip r:embed="rId4">
            <a:alphaModFix/>
          </a:blip>
          <a:stretch>
            <a:fillRect/>
          </a:stretch>
        </p:blipFill>
        <p:spPr>
          <a:xfrm>
            <a:off x="909638" y="2608925"/>
            <a:ext cx="7324725" cy="227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g18aa0a64b53_0_1267"/>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 HASIL</a:t>
            </a:r>
            <a:endParaRPr/>
          </a:p>
        </p:txBody>
      </p:sp>
      <p:grpSp>
        <p:nvGrpSpPr>
          <p:cNvPr id="1389" name="Google Shape;1389;g18aa0a64b53_0_1267"/>
          <p:cNvGrpSpPr/>
          <p:nvPr/>
        </p:nvGrpSpPr>
        <p:grpSpPr>
          <a:xfrm>
            <a:off x="7993414" y="34289"/>
            <a:ext cx="1104408" cy="1002465"/>
            <a:chOff x="457200" y="997005"/>
            <a:chExt cx="4114785" cy="3734966"/>
          </a:xfrm>
        </p:grpSpPr>
        <p:sp>
          <p:nvSpPr>
            <p:cNvPr id="1390" name="Google Shape;1390;g18aa0a64b53_0_1267"/>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18aa0a64b53_0_1267"/>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18aa0a64b53_0_1267"/>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18aa0a64b53_0_1267"/>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18aa0a64b53_0_1267"/>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18aa0a64b53_0_1267"/>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18aa0a64b53_0_1267"/>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18aa0a64b53_0_1267"/>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18aa0a64b53_0_1267"/>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18aa0a64b53_0_1267"/>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18aa0a64b53_0_1267"/>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18aa0a64b53_0_1267"/>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18aa0a64b53_0_1267"/>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18aa0a64b53_0_1267"/>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18aa0a64b53_0_1267"/>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18aa0a64b53_0_1267"/>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18aa0a64b53_0_1267"/>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18aa0a64b53_0_126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18aa0a64b53_0_126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18aa0a64b53_0_1267"/>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18aa0a64b53_0_1267"/>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18aa0a64b53_0_1267"/>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18aa0a64b53_0_1267"/>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18aa0a64b53_0_1267"/>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18aa0a64b53_0_1267"/>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18aa0a64b53_0_1267"/>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18aa0a64b53_0_1267"/>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18aa0a64b53_0_1267"/>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18aa0a64b53_0_1267"/>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18aa0a64b53_0_1267"/>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18aa0a64b53_0_1267"/>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18aa0a64b53_0_1267"/>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18aa0a64b53_0_1267"/>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18aa0a64b53_0_1267"/>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18aa0a64b53_0_1267"/>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18aa0a64b53_0_1267"/>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18aa0a64b53_0_1267"/>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18aa0a64b53_0_1267"/>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18aa0a64b53_0_1267"/>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18aa0a64b53_0_1267"/>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18aa0a64b53_0_1267"/>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18aa0a64b53_0_1267"/>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18aa0a64b53_0_1267"/>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18aa0a64b53_0_1267"/>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18aa0a64b53_0_1267"/>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18aa0a64b53_0_1267"/>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18aa0a64b53_0_1267"/>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18aa0a64b53_0_1267"/>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18aa0a64b53_0_1267"/>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18aa0a64b53_0_1267"/>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18aa0a64b53_0_1267"/>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18aa0a64b53_0_1267"/>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18aa0a64b53_0_1267"/>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18aa0a64b53_0_1267"/>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18aa0a64b53_0_1267"/>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18aa0a64b53_0_1267"/>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18aa0a64b53_0_1267"/>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18aa0a64b53_0_1267"/>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18aa0a64b53_0_1267"/>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18aa0a64b53_0_1267"/>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18aa0a64b53_0_1267"/>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18aa0a64b53_0_1267"/>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18aa0a64b53_0_1267"/>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18aa0a64b53_0_1267"/>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18aa0a64b53_0_1267"/>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18aa0a64b53_0_1267"/>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18aa0a64b53_0_1267"/>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18aa0a64b53_0_1267"/>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18aa0a64b53_0_1267"/>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18aa0a64b53_0_1267"/>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18aa0a64b53_0_1267"/>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g18aa0a64b53_0_1267"/>
          <p:cNvGrpSpPr/>
          <p:nvPr/>
        </p:nvGrpSpPr>
        <p:grpSpPr>
          <a:xfrm>
            <a:off x="166225" y="997700"/>
            <a:ext cx="3376800" cy="331800"/>
            <a:chOff x="457200" y="1964800"/>
            <a:chExt cx="3376800" cy="331800"/>
          </a:xfrm>
        </p:grpSpPr>
        <p:sp>
          <p:nvSpPr>
            <p:cNvPr id="1462" name="Google Shape;1462;g18aa0a64b53_0_1267"/>
            <p:cNvSpPr txBox="1"/>
            <p:nvPr/>
          </p:nvSpPr>
          <p:spPr>
            <a:xfrm>
              <a:off x="914400" y="1964800"/>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HASIL </a:t>
              </a:r>
              <a:r>
                <a:rPr b="1" lang="en" sz="1800">
                  <a:latin typeface="Fira Sans Extra Condensed"/>
                  <a:ea typeface="Fira Sans Extra Condensed"/>
                  <a:cs typeface="Fira Sans Extra Condensed"/>
                  <a:sym typeface="Fira Sans Extra Condensed"/>
                </a:rPr>
                <a:t>MODEL DATA TEST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463" name="Google Shape;1463;g18aa0a64b53_0_1267"/>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accent4"/>
                  </a:solidFill>
                  <a:latin typeface="Fira Sans Extra Condensed"/>
                  <a:ea typeface="Fira Sans Extra Condensed"/>
                  <a:cs typeface="Fira Sans Extra Condensed"/>
                  <a:sym typeface="Fira Sans Extra Condensed"/>
                </a:rPr>
                <a:t>02</a:t>
              </a:r>
              <a:endParaRPr b="1" i="0" sz="1800" u="none" cap="none" strike="noStrike">
                <a:solidFill>
                  <a:schemeClr val="accent4"/>
                </a:solidFill>
                <a:latin typeface="Fira Sans Extra Condensed"/>
                <a:ea typeface="Fira Sans Extra Condensed"/>
                <a:cs typeface="Fira Sans Extra Condensed"/>
                <a:sym typeface="Fira Sans Extra Condensed"/>
              </a:endParaRPr>
            </a:p>
          </p:txBody>
        </p:sp>
      </p:grpSp>
      <p:pic>
        <p:nvPicPr>
          <p:cNvPr id="1464" name="Google Shape;1464;g18aa0a64b53_0_1267"/>
          <p:cNvPicPr preferRelativeResize="0"/>
          <p:nvPr/>
        </p:nvPicPr>
        <p:blipFill>
          <a:blip r:embed="rId3">
            <a:alphaModFix/>
          </a:blip>
          <a:stretch>
            <a:fillRect/>
          </a:stretch>
        </p:blipFill>
        <p:spPr>
          <a:xfrm>
            <a:off x="801200" y="1375538"/>
            <a:ext cx="2343150" cy="3590925"/>
          </a:xfrm>
          <a:prstGeom prst="rect">
            <a:avLst/>
          </a:prstGeom>
          <a:noFill/>
          <a:ln>
            <a:noFill/>
          </a:ln>
        </p:spPr>
      </p:pic>
      <p:pic>
        <p:nvPicPr>
          <p:cNvPr id="1465" name="Google Shape;1465;g18aa0a64b53_0_1267"/>
          <p:cNvPicPr preferRelativeResize="0"/>
          <p:nvPr/>
        </p:nvPicPr>
        <p:blipFill>
          <a:blip r:embed="rId4">
            <a:alphaModFix/>
          </a:blip>
          <a:stretch>
            <a:fillRect/>
          </a:stretch>
        </p:blipFill>
        <p:spPr>
          <a:xfrm>
            <a:off x="3400425" y="1380288"/>
            <a:ext cx="2343150" cy="3581400"/>
          </a:xfrm>
          <a:prstGeom prst="rect">
            <a:avLst/>
          </a:prstGeom>
          <a:noFill/>
          <a:ln>
            <a:noFill/>
          </a:ln>
        </p:spPr>
      </p:pic>
      <p:pic>
        <p:nvPicPr>
          <p:cNvPr id="1466" name="Google Shape;1466;g18aa0a64b53_0_1267"/>
          <p:cNvPicPr preferRelativeResize="0"/>
          <p:nvPr/>
        </p:nvPicPr>
        <p:blipFill>
          <a:blip r:embed="rId5">
            <a:alphaModFix/>
          </a:blip>
          <a:stretch>
            <a:fillRect/>
          </a:stretch>
        </p:blipFill>
        <p:spPr>
          <a:xfrm>
            <a:off x="5999650" y="1370775"/>
            <a:ext cx="2343150" cy="3600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g18aa0a64b53_0_1357"/>
          <p:cNvSpPr txBox="1"/>
          <p:nvPr>
            <p:ph type="title"/>
          </p:nvPr>
        </p:nvSpPr>
        <p:spPr>
          <a:xfrm>
            <a:off x="457200" y="2916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EVALUASI HASIL</a:t>
            </a:r>
            <a:endParaRPr/>
          </a:p>
        </p:txBody>
      </p:sp>
      <p:grpSp>
        <p:nvGrpSpPr>
          <p:cNvPr id="1472" name="Google Shape;1472;g18aa0a64b53_0_1357"/>
          <p:cNvGrpSpPr/>
          <p:nvPr/>
        </p:nvGrpSpPr>
        <p:grpSpPr>
          <a:xfrm>
            <a:off x="7993414" y="34289"/>
            <a:ext cx="1104408" cy="1002465"/>
            <a:chOff x="457200" y="997005"/>
            <a:chExt cx="4114785" cy="3734966"/>
          </a:xfrm>
        </p:grpSpPr>
        <p:sp>
          <p:nvSpPr>
            <p:cNvPr id="1473" name="Google Shape;1473;g18aa0a64b53_0_1357"/>
            <p:cNvSpPr/>
            <p:nvPr/>
          </p:nvSpPr>
          <p:spPr>
            <a:xfrm>
              <a:off x="457200" y="4475703"/>
              <a:ext cx="3036451" cy="256268"/>
            </a:xfrm>
            <a:custGeom>
              <a:rect b="b" l="l" r="r" t="t"/>
              <a:pathLst>
                <a:path extrusionOk="0" h="7251" w="85915">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18aa0a64b53_0_1357"/>
            <p:cNvSpPr/>
            <p:nvPr/>
          </p:nvSpPr>
          <p:spPr>
            <a:xfrm>
              <a:off x="1125429" y="3092593"/>
              <a:ext cx="204386" cy="1191325"/>
            </a:xfrm>
            <a:custGeom>
              <a:rect b="b" l="l" r="r" t="t"/>
              <a:pathLst>
                <a:path extrusionOk="0" h="33708" w="5783">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18aa0a64b53_0_1357"/>
            <p:cNvSpPr/>
            <p:nvPr/>
          </p:nvSpPr>
          <p:spPr>
            <a:xfrm>
              <a:off x="1484583" y="3638253"/>
              <a:ext cx="111541" cy="667302"/>
            </a:xfrm>
            <a:custGeom>
              <a:rect b="b" l="l" r="r" t="t"/>
              <a:pathLst>
                <a:path extrusionOk="0" h="18881" w="3156">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18aa0a64b53_0_1357"/>
            <p:cNvSpPr/>
            <p:nvPr/>
          </p:nvSpPr>
          <p:spPr>
            <a:xfrm>
              <a:off x="1689360" y="3070009"/>
              <a:ext cx="205799" cy="1235538"/>
            </a:xfrm>
            <a:custGeom>
              <a:rect b="b" l="l" r="r" t="t"/>
              <a:pathLst>
                <a:path extrusionOk="0" h="34959" w="5823">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18aa0a64b53_0_1357"/>
            <p:cNvSpPr/>
            <p:nvPr/>
          </p:nvSpPr>
          <p:spPr>
            <a:xfrm>
              <a:off x="2097995" y="3230077"/>
              <a:ext cx="167842" cy="1103852"/>
            </a:xfrm>
            <a:custGeom>
              <a:rect b="b" l="l" r="r" t="t"/>
              <a:pathLst>
                <a:path extrusionOk="0" h="31233" w="4749">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18aa0a64b53_0_1357"/>
            <p:cNvSpPr/>
            <p:nvPr/>
          </p:nvSpPr>
          <p:spPr>
            <a:xfrm>
              <a:off x="2493659" y="3432946"/>
              <a:ext cx="163989" cy="913003"/>
            </a:xfrm>
            <a:custGeom>
              <a:rect b="b" l="l" r="r" t="t"/>
              <a:pathLst>
                <a:path extrusionOk="0" h="25833" w="464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18aa0a64b53_0_1357"/>
            <p:cNvSpPr/>
            <p:nvPr/>
          </p:nvSpPr>
          <p:spPr>
            <a:xfrm>
              <a:off x="2641251" y="3274786"/>
              <a:ext cx="118786" cy="1009134"/>
            </a:xfrm>
            <a:custGeom>
              <a:rect b="b" l="l" r="r" t="t"/>
              <a:pathLst>
                <a:path extrusionOk="0" h="28553" w="3361">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8aa0a64b53_0_1357"/>
            <p:cNvSpPr/>
            <p:nvPr/>
          </p:nvSpPr>
          <p:spPr>
            <a:xfrm>
              <a:off x="1060539" y="3002222"/>
              <a:ext cx="166852" cy="166852"/>
            </a:xfrm>
            <a:custGeom>
              <a:rect b="b" l="l" r="r" t="t"/>
              <a:pathLst>
                <a:path extrusionOk="0" h="4721" w="4721">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8aa0a64b53_0_1357"/>
            <p:cNvSpPr/>
            <p:nvPr/>
          </p:nvSpPr>
          <p:spPr>
            <a:xfrm>
              <a:off x="1493702" y="3526711"/>
              <a:ext cx="166852" cy="166852"/>
            </a:xfrm>
            <a:custGeom>
              <a:rect b="b" l="l" r="r" t="t"/>
              <a:pathLst>
                <a:path extrusionOk="0" h="4721" w="4721">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18aa0a64b53_0_1357"/>
            <p:cNvSpPr/>
            <p:nvPr/>
          </p:nvSpPr>
          <p:spPr>
            <a:xfrm>
              <a:off x="1624966" y="2976245"/>
              <a:ext cx="166852" cy="166852"/>
            </a:xfrm>
            <a:custGeom>
              <a:rect b="b" l="l" r="r" t="t"/>
              <a:pathLst>
                <a:path extrusionOk="0" h="4721" w="4721">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18aa0a64b53_0_1357"/>
            <p:cNvSpPr/>
            <p:nvPr/>
          </p:nvSpPr>
          <p:spPr>
            <a:xfrm>
              <a:off x="2157159" y="3143063"/>
              <a:ext cx="166852" cy="166852"/>
            </a:xfrm>
            <a:custGeom>
              <a:rect b="b" l="l" r="r" t="t"/>
              <a:pathLst>
                <a:path extrusionOk="0" h="4721" w="4721">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18aa0a64b53_0_1357"/>
            <p:cNvSpPr/>
            <p:nvPr/>
          </p:nvSpPr>
          <p:spPr>
            <a:xfrm>
              <a:off x="2435520" y="3343069"/>
              <a:ext cx="166852" cy="166852"/>
            </a:xfrm>
            <a:custGeom>
              <a:rect b="b" l="l" r="r" t="t"/>
              <a:pathLst>
                <a:path extrusionOk="0" h="4721" w="4721">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18aa0a64b53_0_1357"/>
            <p:cNvSpPr/>
            <p:nvPr/>
          </p:nvSpPr>
          <p:spPr>
            <a:xfrm>
              <a:off x="2648002" y="3165188"/>
              <a:ext cx="166852" cy="166852"/>
            </a:xfrm>
            <a:custGeom>
              <a:rect b="b" l="l" r="r" t="t"/>
              <a:pathLst>
                <a:path extrusionOk="0" h="4721" w="4721">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18aa0a64b53_0_1357"/>
            <p:cNvSpPr/>
            <p:nvPr/>
          </p:nvSpPr>
          <p:spPr>
            <a:xfrm>
              <a:off x="658160" y="4315141"/>
              <a:ext cx="2634536" cy="317340"/>
            </a:xfrm>
            <a:custGeom>
              <a:rect b="b" l="l" r="r" t="t"/>
              <a:pathLst>
                <a:path extrusionOk="0" h="8979" w="74543">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18aa0a64b53_0_1357"/>
            <p:cNvSpPr/>
            <p:nvPr/>
          </p:nvSpPr>
          <p:spPr>
            <a:xfrm>
              <a:off x="658160" y="4469483"/>
              <a:ext cx="2634536" cy="163000"/>
            </a:xfrm>
            <a:custGeom>
              <a:rect b="b" l="l" r="r" t="t"/>
              <a:pathLst>
                <a:path extrusionOk="0" h="4612" w="74543">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18aa0a64b53_0_1357"/>
            <p:cNvSpPr/>
            <p:nvPr/>
          </p:nvSpPr>
          <p:spPr>
            <a:xfrm>
              <a:off x="883153" y="997005"/>
              <a:ext cx="2198975" cy="3376799"/>
            </a:xfrm>
            <a:custGeom>
              <a:rect b="b" l="l" r="r" t="t"/>
              <a:pathLst>
                <a:path extrusionOk="0" h="95545" w="62219">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18aa0a64b53_0_1357"/>
            <p:cNvSpPr/>
            <p:nvPr/>
          </p:nvSpPr>
          <p:spPr>
            <a:xfrm>
              <a:off x="1217285" y="1476291"/>
              <a:ext cx="1552843" cy="922581"/>
            </a:xfrm>
            <a:custGeom>
              <a:rect b="b" l="l" r="r" t="t"/>
              <a:pathLst>
                <a:path extrusionOk="0" h="26104" w="43937">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18aa0a64b53_0_135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18aa0a64b53_0_1357"/>
            <p:cNvSpPr/>
            <p:nvPr/>
          </p:nvSpPr>
          <p:spPr>
            <a:xfrm>
              <a:off x="1751882" y="2398847"/>
              <a:ext cx="1018253" cy="340914"/>
            </a:xfrm>
            <a:custGeom>
              <a:rect b="b" l="l" r="r" t="t"/>
              <a:pathLst>
                <a:path extrusionOk="0" h="9646" w="28811">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18aa0a64b53_0_1357"/>
            <p:cNvSpPr/>
            <p:nvPr/>
          </p:nvSpPr>
          <p:spPr>
            <a:xfrm>
              <a:off x="2075411" y="2583938"/>
              <a:ext cx="573079" cy="155825"/>
            </a:xfrm>
            <a:custGeom>
              <a:rect b="b" l="l" r="r" t="t"/>
              <a:pathLst>
                <a:path extrusionOk="0" h="4409" w="16215">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18aa0a64b53_0_1357"/>
            <p:cNvSpPr/>
            <p:nvPr/>
          </p:nvSpPr>
          <p:spPr>
            <a:xfrm>
              <a:off x="1217744" y="2140702"/>
              <a:ext cx="235593" cy="133665"/>
            </a:xfrm>
            <a:custGeom>
              <a:rect b="b" l="l" r="r" t="t"/>
              <a:pathLst>
                <a:path extrusionOk="0" h="3782" w="6666">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18aa0a64b53_0_1357"/>
            <p:cNvSpPr/>
            <p:nvPr/>
          </p:nvSpPr>
          <p:spPr>
            <a:xfrm>
              <a:off x="1228807" y="1835905"/>
              <a:ext cx="411069" cy="230787"/>
            </a:xfrm>
            <a:custGeom>
              <a:rect b="b" l="l" r="r" t="t"/>
              <a:pathLst>
                <a:path extrusionOk="0" h="6530" w="11631">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18aa0a64b53_0_1357"/>
            <p:cNvSpPr/>
            <p:nvPr/>
          </p:nvSpPr>
          <p:spPr>
            <a:xfrm>
              <a:off x="2330234" y="2121935"/>
              <a:ext cx="439908" cy="172648"/>
            </a:xfrm>
            <a:custGeom>
              <a:rect b="b" l="l" r="r" t="t"/>
              <a:pathLst>
                <a:path extrusionOk="0" h="4885" w="12447">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18aa0a64b53_0_1357"/>
            <p:cNvSpPr/>
            <p:nvPr/>
          </p:nvSpPr>
          <p:spPr>
            <a:xfrm>
              <a:off x="1276414" y="1869552"/>
              <a:ext cx="189931" cy="39937"/>
            </a:xfrm>
            <a:custGeom>
              <a:rect b="b" l="l" r="r" t="t"/>
              <a:pathLst>
                <a:path extrusionOk="0" h="1130" w="5374">
                  <a:moveTo>
                    <a:pt x="544" y="1"/>
                  </a:moveTo>
                  <a:lnTo>
                    <a:pt x="259" y="558"/>
                  </a:lnTo>
                  <a:lnTo>
                    <a:pt x="0" y="1130"/>
                  </a:lnTo>
                  <a:lnTo>
                    <a:pt x="5373" y="1130"/>
                  </a:lnTo>
                  <a:lnTo>
                    <a:pt x="537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8aa0a64b53_0_1357"/>
            <p:cNvSpPr/>
            <p:nvPr/>
          </p:nvSpPr>
          <p:spPr>
            <a:xfrm>
              <a:off x="2151858" y="1693120"/>
              <a:ext cx="479350" cy="223117"/>
            </a:xfrm>
            <a:custGeom>
              <a:rect b="b" l="l" r="r" t="t"/>
              <a:pathLst>
                <a:path extrusionOk="0" h="6313" w="13563">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18aa0a64b53_0_1357"/>
            <p:cNvSpPr/>
            <p:nvPr/>
          </p:nvSpPr>
          <p:spPr>
            <a:xfrm>
              <a:off x="2424458" y="1835905"/>
              <a:ext cx="291364" cy="40432"/>
            </a:xfrm>
            <a:custGeom>
              <a:rect b="b" l="l" r="r" t="t"/>
              <a:pathLst>
                <a:path extrusionOk="0" h="1144" w="8244">
                  <a:moveTo>
                    <a:pt x="0" y="0"/>
                  </a:moveTo>
                  <a:lnTo>
                    <a:pt x="0" y="1143"/>
                  </a:lnTo>
                  <a:lnTo>
                    <a:pt x="8243" y="1143"/>
                  </a:lnTo>
                  <a:lnTo>
                    <a:pt x="7985" y="558"/>
                  </a:lnTo>
                  <a:lnTo>
                    <a:pt x="769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18aa0a64b53_0_1357"/>
            <p:cNvSpPr/>
            <p:nvPr/>
          </p:nvSpPr>
          <p:spPr>
            <a:xfrm>
              <a:off x="1711485" y="2101755"/>
              <a:ext cx="144728" cy="297124"/>
            </a:xfrm>
            <a:custGeom>
              <a:rect b="b" l="l" r="r" t="t"/>
              <a:pathLst>
                <a:path extrusionOk="0" h="8407" w="4095">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18aa0a64b53_0_1357"/>
            <p:cNvSpPr/>
            <p:nvPr/>
          </p:nvSpPr>
          <p:spPr>
            <a:xfrm>
              <a:off x="1815817" y="1480638"/>
              <a:ext cx="163000" cy="267331"/>
            </a:xfrm>
            <a:custGeom>
              <a:rect b="b" l="l" r="r" t="t"/>
              <a:pathLst>
                <a:path extrusionOk="0" h="7564" w="4612">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18aa0a64b53_0_1357"/>
            <p:cNvSpPr/>
            <p:nvPr/>
          </p:nvSpPr>
          <p:spPr>
            <a:xfrm>
              <a:off x="2041765" y="1478694"/>
              <a:ext cx="162045" cy="151973"/>
            </a:xfrm>
            <a:custGeom>
              <a:rect b="b" l="l" r="r" t="t"/>
              <a:pathLst>
                <a:path extrusionOk="0" h="4300" w="4585">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18aa0a64b53_0_1357"/>
            <p:cNvSpPr/>
            <p:nvPr/>
          </p:nvSpPr>
          <p:spPr>
            <a:xfrm>
              <a:off x="1385517" y="1693120"/>
              <a:ext cx="410114" cy="177914"/>
            </a:xfrm>
            <a:custGeom>
              <a:rect b="b" l="l" r="r" t="t"/>
              <a:pathLst>
                <a:path extrusionOk="0" h="5034" w="11604">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8aa0a64b53_0_1357"/>
            <p:cNvSpPr/>
            <p:nvPr/>
          </p:nvSpPr>
          <p:spPr>
            <a:xfrm>
              <a:off x="2079264" y="1680149"/>
              <a:ext cx="135609" cy="131757"/>
            </a:xfrm>
            <a:custGeom>
              <a:rect b="b" l="l" r="r" t="t"/>
              <a:pathLst>
                <a:path extrusionOk="0" h="3728" w="3837">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18aa0a64b53_0_1357"/>
            <p:cNvSpPr/>
            <p:nvPr/>
          </p:nvSpPr>
          <p:spPr>
            <a:xfrm>
              <a:off x="1620124" y="2059944"/>
              <a:ext cx="113980" cy="184134"/>
            </a:xfrm>
            <a:custGeom>
              <a:rect b="b" l="l" r="r" t="t"/>
              <a:pathLst>
                <a:path extrusionOk="0" h="5210" w="3225">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8aa0a64b53_0_1357"/>
            <p:cNvSpPr/>
            <p:nvPr/>
          </p:nvSpPr>
          <p:spPr>
            <a:xfrm>
              <a:off x="1973977" y="2142152"/>
              <a:ext cx="185619" cy="441817"/>
            </a:xfrm>
            <a:custGeom>
              <a:rect b="b" l="l" r="r" t="t"/>
              <a:pathLst>
                <a:path extrusionOk="0" h="12501" w="5252">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18aa0a64b53_0_1357"/>
            <p:cNvSpPr/>
            <p:nvPr/>
          </p:nvSpPr>
          <p:spPr>
            <a:xfrm>
              <a:off x="2139841" y="2327702"/>
              <a:ext cx="133665" cy="155790"/>
            </a:xfrm>
            <a:custGeom>
              <a:rect b="b" l="l" r="r" t="t"/>
              <a:pathLst>
                <a:path extrusionOk="0" h="4408" w="3782">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18aa0a64b53_0_1357"/>
            <p:cNvSpPr/>
            <p:nvPr/>
          </p:nvSpPr>
          <p:spPr>
            <a:xfrm>
              <a:off x="1591779" y="1921470"/>
              <a:ext cx="503383" cy="187068"/>
            </a:xfrm>
            <a:custGeom>
              <a:rect b="b" l="l" r="r" t="t"/>
              <a:pathLst>
                <a:path extrusionOk="0" h="5293" w="14243">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18aa0a64b53_0_1357"/>
            <p:cNvSpPr/>
            <p:nvPr/>
          </p:nvSpPr>
          <p:spPr>
            <a:xfrm>
              <a:off x="2041765" y="1881109"/>
              <a:ext cx="298573" cy="147131"/>
            </a:xfrm>
            <a:custGeom>
              <a:rect b="b" l="l" r="r" t="t"/>
              <a:pathLst>
                <a:path extrusionOk="0" h="4163" w="8448">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18aa0a64b53_0_1357"/>
            <p:cNvSpPr/>
            <p:nvPr/>
          </p:nvSpPr>
          <p:spPr>
            <a:xfrm>
              <a:off x="2499456" y="2274334"/>
              <a:ext cx="140416" cy="163989"/>
            </a:xfrm>
            <a:custGeom>
              <a:rect b="b" l="l" r="r" t="t"/>
              <a:pathLst>
                <a:path extrusionOk="0" h="4640" w="3973">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18aa0a64b53_0_1357"/>
            <p:cNvSpPr/>
            <p:nvPr/>
          </p:nvSpPr>
          <p:spPr>
            <a:xfrm>
              <a:off x="2457610" y="1856086"/>
              <a:ext cx="175511" cy="140416"/>
            </a:xfrm>
            <a:custGeom>
              <a:rect b="b" l="l" r="r" t="t"/>
              <a:pathLst>
                <a:path extrusionOk="0" h="3973" w="4966">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18aa0a64b53_0_1357"/>
            <p:cNvSpPr/>
            <p:nvPr/>
          </p:nvSpPr>
          <p:spPr>
            <a:xfrm>
              <a:off x="2566254" y="2088784"/>
              <a:ext cx="203891" cy="39937"/>
            </a:xfrm>
            <a:custGeom>
              <a:rect b="b" l="l" r="r" t="t"/>
              <a:pathLst>
                <a:path extrusionOk="0" h="1130" w="5769">
                  <a:moveTo>
                    <a:pt x="1" y="0"/>
                  </a:moveTo>
                  <a:lnTo>
                    <a:pt x="1" y="1129"/>
                  </a:lnTo>
                  <a:lnTo>
                    <a:pt x="5768" y="1129"/>
                  </a:lnTo>
                  <a:lnTo>
                    <a:pt x="5741" y="558"/>
                  </a:lnTo>
                  <a:lnTo>
                    <a:pt x="571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18aa0a64b53_0_1357"/>
            <p:cNvSpPr/>
            <p:nvPr/>
          </p:nvSpPr>
          <p:spPr>
            <a:xfrm>
              <a:off x="1550427" y="1547931"/>
              <a:ext cx="197140" cy="102423"/>
            </a:xfrm>
            <a:custGeom>
              <a:rect b="b" l="l" r="r" t="t"/>
              <a:pathLst>
                <a:path extrusionOk="0" h="2898" w="5578">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18aa0a64b53_0_1357"/>
            <p:cNvSpPr/>
            <p:nvPr/>
          </p:nvSpPr>
          <p:spPr>
            <a:xfrm>
              <a:off x="1335542" y="2398847"/>
              <a:ext cx="40396" cy="136599"/>
            </a:xfrm>
            <a:custGeom>
              <a:rect b="b" l="l" r="r" t="t"/>
              <a:pathLst>
                <a:path extrusionOk="0" h="3865" w="1143">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18aa0a64b53_0_1357"/>
            <p:cNvSpPr/>
            <p:nvPr/>
          </p:nvSpPr>
          <p:spPr>
            <a:xfrm>
              <a:off x="1412449" y="2398847"/>
              <a:ext cx="40432" cy="136599"/>
            </a:xfrm>
            <a:custGeom>
              <a:rect b="b" l="l" r="r" t="t"/>
              <a:pathLst>
                <a:path extrusionOk="0" h="3865" w="1144">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18aa0a64b53_0_1357"/>
            <p:cNvSpPr/>
            <p:nvPr/>
          </p:nvSpPr>
          <p:spPr>
            <a:xfrm>
              <a:off x="1489850" y="2398847"/>
              <a:ext cx="39937" cy="136599"/>
            </a:xfrm>
            <a:custGeom>
              <a:rect b="b" l="l" r="r" t="t"/>
              <a:pathLst>
                <a:path extrusionOk="0" h="3865" w="113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18aa0a64b53_0_1357"/>
            <p:cNvSpPr/>
            <p:nvPr/>
          </p:nvSpPr>
          <p:spPr>
            <a:xfrm>
              <a:off x="1566791" y="2398847"/>
              <a:ext cx="39937" cy="136599"/>
            </a:xfrm>
            <a:custGeom>
              <a:rect b="b" l="l" r="r" t="t"/>
              <a:pathLst>
                <a:path extrusionOk="0" h="3865" w="113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18aa0a64b53_0_1357"/>
            <p:cNvSpPr/>
            <p:nvPr/>
          </p:nvSpPr>
          <p:spPr>
            <a:xfrm>
              <a:off x="1643697" y="2398847"/>
              <a:ext cx="40432" cy="136599"/>
            </a:xfrm>
            <a:custGeom>
              <a:rect b="b" l="l" r="r" t="t"/>
              <a:pathLst>
                <a:path extrusionOk="0" h="3865" w="1144">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18aa0a64b53_0_1357"/>
            <p:cNvSpPr/>
            <p:nvPr/>
          </p:nvSpPr>
          <p:spPr>
            <a:xfrm>
              <a:off x="3336447" y="4559360"/>
              <a:ext cx="1235538" cy="146671"/>
            </a:xfrm>
            <a:custGeom>
              <a:rect b="b" l="l" r="r" t="t"/>
              <a:pathLst>
                <a:path extrusionOk="0" h="4150" w="34959">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18aa0a64b53_0_1357"/>
            <p:cNvSpPr/>
            <p:nvPr/>
          </p:nvSpPr>
          <p:spPr>
            <a:xfrm>
              <a:off x="3168638" y="3276730"/>
              <a:ext cx="788491" cy="663944"/>
            </a:xfrm>
            <a:custGeom>
              <a:rect b="b" l="l" r="r" t="t"/>
              <a:pathLst>
                <a:path extrusionOk="0" h="18786" w="2231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18aa0a64b53_0_1357"/>
            <p:cNvSpPr/>
            <p:nvPr/>
          </p:nvSpPr>
          <p:spPr>
            <a:xfrm>
              <a:off x="3082119" y="3865649"/>
              <a:ext cx="118786" cy="118291"/>
            </a:xfrm>
            <a:custGeom>
              <a:rect b="b" l="l" r="r" t="t"/>
              <a:pathLst>
                <a:path extrusionOk="0" h="3347" w="3361">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18aa0a64b53_0_1357"/>
            <p:cNvSpPr/>
            <p:nvPr/>
          </p:nvSpPr>
          <p:spPr>
            <a:xfrm>
              <a:off x="3586922" y="3474297"/>
              <a:ext cx="709147" cy="1161036"/>
            </a:xfrm>
            <a:custGeom>
              <a:rect b="b" l="l" r="r" t="t"/>
              <a:pathLst>
                <a:path extrusionOk="0" h="32851" w="20065">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18aa0a64b53_0_1357"/>
            <p:cNvSpPr/>
            <p:nvPr/>
          </p:nvSpPr>
          <p:spPr>
            <a:xfrm>
              <a:off x="3751797" y="3622843"/>
              <a:ext cx="475039" cy="59199"/>
            </a:xfrm>
            <a:custGeom>
              <a:rect b="b" l="l" r="r" t="t"/>
              <a:pathLst>
                <a:path extrusionOk="0" h="1675" w="13441">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18aa0a64b53_0_1357"/>
            <p:cNvSpPr/>
            <p:nvPr/>
          </p:nvSpPr>
          <p:spPr>
            <a:xfrm>
              <a:off x="3751797" y="3757005"/>
              <a:ext cx="475039" cy="59163"/>
            </a:xfrm>
            <a:custGeom>
              <a:rect b="b" l="l" r="r" t="t"/>
              <a:pathLst>
                <a:path extrusionOk="0" h="1674" w="13441">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18aa0a64b53_0_1357"/>
            <p:cNvSpPr/>
            <p:nvPr/>
          </p:nvSpPr>
          <p:spPr>
            <a:xfrm>
              <a:off x="3751797" y="3891131"/>
              <a:ext cx="475039" cy="59163"/>
            </a:xfrm>
            <a:custGeom>
              <a:rect b="b" l="l" r="r" t="t"/>
              <a:pathLst>
                <a:path extrusionOk="0" h="1674" w="13441">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18aa0a64b53_0_1357"/>
            <p:cNvSpPr/>
            <p:nvPr/>
          </p:nvSpPr>
          <p:spPr>
            <a:xfrm>
              <a:off x="3751797" y="4025258"/>
              <a:ext cx="475039" cy="59163"/>
            </a:xfrm>
            <a:custGeom>
              <a:rect b="b" l="l" r="r" t="t"/>
              <a:pathLst>
                <a:path extrusionOk="0" h="1674" w="13441">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18aa0a64b53_0_1357"/>
            <p:cNvSpPr/>
            <p:nvPr/>
          </p:nvSpPr>
          <p:spPr>
            <a:xfrm>
              <a:off x="3751797" y="4159879"/>
              <a:ext cx="475039" cy="58669"/>
            </a:xfrm>
            <a:custGeom>
              <a:rect b="b" l="l" r="r" t="t"/>
              <a:pathLst>
                <a:path extrusionOk="0" h="1660" w="13441">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18aa0a64b53_0_1357"/>
            <p:cNvSpPr/>
            <p:nvPr/>
          </p:nvSpPr>
          <p:spPr>
            <a:xfrm>
              <a:off x="3751797" y="4294005"/>
              <a:ext cx="475039" cy="58669"/>
            </a:xfrm>
            <a:custGeom>
              <a:rect b="b" l="l" r="r" t="t"/>
              <a:pathLst>
                <a:path extrusionOk="0" h="1660" w="13441">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18aa0a64b53_0_1357"/>
            <p:cNvSpPr/>
            <p:nvPr/>
          </p:nvSpPr>
          <p:spPr>
            <a:xfrm>
              <a:off x="3751797" y="4428132"/>
              <a:ext cx="475039" cy="58669"/>
            </a:xfrm>
            <a:custGeom>
              <a:rect b="b" l="l" r="r" t="t"/>
              <a:pathLst>
                <a:path extrusionOk="0" h="1660" w="13441">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18aa0a64b53_0_1357"/>
            <p:cNvSpPr/>
            <p:nvPr/>
          </p:nvSpPr>
          <p:spPr>
            <a:xfrm>
              <a:off x="3667681" y="3622843"/>
              <a:ext cx="25517" cy="25517"/>
            </a:xfrm>
            <a:custGeom>
              <a:rect b="b" l="l" r="r" t="t"/>
              <a:pathLst>
                <a:path extrusionOk="0" h="722" w="722">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18aa0a64b53_0_1357"/>
            <p:cNvSpPr/>
            <p:nvPr/>
          </p:nvSpPr>
          <p:spPr>
            <a:xfrm>
              <a:off x="3667681" y="365652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18aa0a64b53_0_1357"/>
            <p:cNvSpPr/>
            <p:nvPr/>
          </p:nvSpPr>
          <p:spPr>
            <a:xfrm>
              <a:off x="3667681" y="3757005"/>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8aa0a64b53_0_1357"/>
            <p:cNvSpPr/>
            <p:nvPr/>
          </p:nvSpPr>
          <p:spPr>
            <a:xfrm>
              <a:off x="3667681" y="3790652"/>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18aa0a64b53_0_1357"/>
            <p:cNvSpPr/>
            <p:nvPr/>
          </p:nvSpPr>
          <p:spPr>
            <a:xfrm>
              <a:off x="3667681" y="4025258"/>
              <a:ext cx="25517" cy="25517"/>
            </a:xfrm>
            <a:custGeom>
              <a:rect b="b" l="l" r="r" t="t"/>
              <a:pathLst>
                <a:path extrusionOk="0" h="722" w="722">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8aa0a64b53_0_1357"/>
            <p:cNvSpPr/>
            <p:nvPr/>
          </p:nvSpPr>
          <p:spPr>
            <a:xfrm>
              <a:off x="3667681" y="4059399"/>
              <a:ext cx="25517" cy="25022"/>
            </a:xfrm>
            <a:custGeom>
              <a:rect b="b" l="l" r="r" t="t"/>
              <a:pathLst>
                <a:path extrusionOk="0" h="708" w="722">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18aa0a64b53_0_1357"/>
            <p:cNvSpPr/>
            <p:nvPr/>
          </p:nvSpPr>
          <p:spPr>
            <a:xfrm>
              <a:off x="3667681" y="3891131"/>
              <a:ext cx="25517" cy="25517"/>
            </a:xfrm>
            <a:custGeom>
              <a:rect b="b" l="l" r="r" t="t"/>
              <a:pathLst>
                <a:path extrusionOk="0" h="722" w="722">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18aa0a64b53_0_1357"/>
            <p:cNvSpPr/>
            <p:nvPr/>
          </p:nvSpPr>
          <p:spPr>
            <a:xfrm>
              <a:off x="3667681" y="3924778"/>
              <a:ext cx="25517" cy="25517"/>
            </a:xfrm>
            <a:custGeom>
              <a:rect b="b" l="l" r="r" t="t"/>
              <a:pathLst>
                <a:path extrusionOk="0" h="722" w="722">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18aa0a64b53_0_1357"/>
            <p:cNvSpPr/>
            <p:nvPr/>
          </p:nvSpPr>
          <p:spPr>
            <a:xfrm>
              <a:off x="3667681" y="4159879"/>
              <a:ext cx="25517" cy="25022"/>
            </a:xfrm>
            <a:custGeom>
              <a:rect b="b" l="l" r="r" t="t"/>
              <a:pathLst>
                <a:path extrusionOk="0" h="708" w="722">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18aa0a64b53_0_1357"/>
            <p:cNvSpPr/>
            <p:nvPr/>
          </p:nvSpPr>
          <p:spPr>
            <a:xfrm>
              <a:off x="3667681" y="4193526"/>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18aa0a64b53_0_1357"/>
            <p:cNvSpPr/>
            <p:nvPr/>
          </p:nvSpPr>
          <p:spPr>
            <a:xfrm>
              <a:off x="3667681" y="4294005"/>
              <a:ext cx="25517" cy="25022"/>
            </a:xfrm>
            <a:custGeom>
              <a:rect b="b" l="l" r="r" t="t"/>
              <a:pathLst>
                <a:path extrusionOk="0" h="708" w="722">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18aa0a64b53_0_1357"/>
            <p:cNvSpPr/>
            <p:nvPr/>
          </p:nvSpPr>
          <p:spPr>
            <a:xfrm>
              <a:off x="3667681" y="4327652"/>
              <a:ext cx="25517" cy="25022"/>
            </a:xfrm>
            <a:custGeom>
              <a:rect b="b" l="l" r="r" t="t"/>
              <a:pathLst>
                <a:path extrusionOk="0" h="708" w="722">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18aa0a64b53_0_1357"/>
            <p:cNvSpPr/>
            <p:nvPr/>
          </p:nvSpPr>
          <p:spPr>
            <a:xfrm>
              <a:off x="3667681" y="4428132"/>
              <a:ext cx="25517" cy="25022"/>
            </a:xfrm>
            <a:custGeom>
              <a:rect b="b" l="l" r="r" t="t"/>
              <a:pathLst>
                <a:path extrusionOk="0" h="708" w="722">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18aa0a64b53_0_1357"/>
            <p:cNvSpPr/>
            <p:nvPr/>
          </p:nvSpPr>
          <p:spPr>
            <a:xfrm>
              <a:off x="3667681" y="4461778"/>
              <a:ext cx="25517" cy="25022"/>
            </a:xfrm>
            <a:custGeom>
              <a:rect b="b" l="l" r="r" t="t"/>
              <a:pathLst>
                <a:path extrusionOk="0" h="708" w="722">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18aa0a64b53_0_1357"/>
            <p:cNvSpPr/>
            <p:nvPr/>
          </p:nvSpPr>
          <p:spPr>
            <a:xfrm>
              <a:off x="3722497" y="3425736"/>
              <a:ext cx="438459" cy="48596"/>
            </a:xfrm>
            <a:custGeom>
              <a:rect b="b" l="l" r="r" t="t"/>
              <a:pathLst>
                <a:path extrusionOk="0" h="1375" w="12406">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g18aa0a64b53_0_1357"/>
          <p:cNvGrpSpPr/>
          <p:nvPr/>
        </p:nvGrpSpPr>
        <p:grpSpPr>
          <a:xfrm>
            <a:off x="166225" y="997700"/>
            <a:ext cx="3376800" cy="331800"/>
            <a:chOff x="457200" y="1964800"/>
            <a:chExt cx="3376800" cy="331800"/>
          </a:xfrm>
        </p:grpSpPr>
        <p:sp>
          <p:nvSpPr>
            <p:cNvPr id="1545" name="Google Shape;1545;g18aa0a64b53_0_1357"/>
            <p:cNvSpPr txBox="1"/>
            <p:nvPr/>
          </p:nvSpPr>
          <p:spPr>
            <a:xfrm>
              <a:off x="914400" y="1964800"/>
              <a:ext cx="29196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HASIL MODEL DATA TEST</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1546" name="Google Shape;1546;g18aa0a64b53_0_1357"/>
            <p:cNvSpPr txBox="1"/>
            <p:nvPr/>
          </p:nvSpPr>
          <p:spPr>
            <a:xfrm>
              <a:off x="457200" y="1964800"/>
              <a:ext cx="4572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accent4"/>
                  </a:solidFill>
                  <a:latin typeface="Fira Sans Extra Condensed"/>
                  <a:ea typeface="Fira Sans Extra Condensed"/>
                  <a:cs typeface="Fira Sans Extra Condensed"/>
                  <a:sym typeface="Fira Sans Extra Condensed"/>
                </a:rPr>
                <a:t>02</a:t>
              </a:r>
              <a:endParaRPr b="1" i="0" sz="1800" u="none" cap="none" strike="noStrike">
                <a:solidFill>
                  <a:schemeClr val="accent4"/>
                </a:solidFill>
                <a:latin typeface="Fira Sans Extra Condensed"/>
                <a:ea typeface="Fira Sans Extra Condensed"/>
                <a:cs typeface="Fira Sans Extra Condensed"/>
                <a:sym typeface="Fira Sans Extra Condensed"/>
              </a:endParaRPr>
            </a:p>
          </p:txBody>
        </p:sp>
      </p:grpSp>
      <p:pic>
        <p:nvPicPr>
          <p:cNvPr id="1547" name="Google Shape;1547;g18aa0a64b53_0_1357"/>
          <p:cNvPicPr preferRelativeResize="0"/>
          <p:nvPr/>
        </p:nvPicPr>
        <p:blipFill>
          <a:blip r:embed="rId3">
            <a:alphaModFix/>
          </a:blip>
          <a:stretch>
            <a:fillRect/>
          </a:stretch>
        </p:blipFill>
        <p:spPr>
          <a:xfrm>
            <a:off x="2447009" y="1389400"/>
            <a:ext cx="4249974" cy="852650"/>
          </a:xfrm>
          <a:prstGeom prst="rect">
            <a:avLst/>
          </a:prstGeom>
          <a:noFill/>
          <a:ln>
            <a:noFill/>
          </a:ln>
        </p:spPr>
      </p:pic>
      <p:pic>
        <p:nvPicPr>
          <p:cNvPr id="1548" name="Google Shape;1548;g18aa0a64b53_0_1357"/>
          <p:cNvPicPr preferRelativeResize="0"/>
          <p:nvPr/>
        </p:nvPicPr>
        <p:blipFill>
          <a:blip r:embed="rId4">
            <a:alphaModFix/>
          </a:blip>
          <a:stretch>
            <a:fillRect/>
          </a:stretch>
        </p:blipFill>
        <p:spPr>
          <a:xfrm>
            <a:off x="136375" y="2370350"/>
            <a:ext cx="8871251" cy="27731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24"/>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KESIMPULAN</a:t>
            </a:r>
            <a:endParaRPr/>
          </a:p>
        </p:txBody>
      </p:sp>
      <p:grpSp>
        <p:nvGrpSpPr>
          <p:cNvPr id="1554" name="Google Shape;1554;p24"/>
          <p:cNvGrpSpPr/>
          <p:nvPr/>
        </p:nvGrpSpPr>
        <p:grpSpPr>
          <a:xfrm>
            <a:off x="6896100" y="1593175"/>
            <a:ext cx="2247902" cy="3550335"/>
            <a:chOff x="1085850" y="1181650"/>
            <a:chExt cx="2247902" cy="3550335"/>
          </a:xfrm>
        </p:grpSpPr>
        <p:sp>
          <p:nvSpPr>
            <p:cNvPr id="1555" name="Google Shape;1555;p24"/>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4"/>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4"/>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4"/>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4"/>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4"/>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4"/>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4"/>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4"/>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4"/>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4"/>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4"/>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4"/>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4"/>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4"/>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4"/>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4"/>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4"/>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4"/>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4"/>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4"/>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4"/>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4"/>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4"/>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4"/>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4"/>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4"/>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4"/>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4"/>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4"/>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4"/>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4"/>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4"/>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4"/>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4"/>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4"/>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4"/>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4"/>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4"/>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4"/>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4"/>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4"/>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4"/>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4"/>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4"/>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4"/>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1" name="Google Shape;1601;p24"/>
          <p:cNvSpPr txBox="1"/>
          <p:nvPr/>
        </p:nvSpPr>
        <p:spPr>
          <a:xfrm>
            <a:off x="7115175" y="4679275"/>
            <a:ext cx="1809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ENCOKZ</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g18aa0a64b53_0_1443"/>
          <p:cNvSpPr txBox="1"/>
          <p:nvPr>
            <p:ph type="title"/>
          </p:nvPr>
        </p:nvSpPr>
        <p:spPr>
          <a:xfrm>
            <a:off x="457200" y="4005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KESIMPULAN</a:t>
            </a:r>
            <a:endParaRPr/>
          </a:p>
        </p:txBody>
      </p:sp>
      <p:grpSp>
        <p:nvGrpSpPr>
          <p:cNvPr id="1607" name="Google Shape;1607;g18aa0a64b53_0_1443"/>
          <p:cNvGrpSpPr/>
          <p:nvPr/>
        </p:nvGrpSpPr>
        <p:grpSpPr>
          <a:xfrm>
            <a:off x="6896100" y="1593175"/>
            <a:ext cx="2247902" cy="3550335"/>
            <a:chOff x="1085850" y="1181650"/>
            <a:chExt cx="2247902" cy="3550335"/>
          </a:xfrm>
        </p:grpSpPr>
        <p:sp>
          <p:nvSpPr>
            <p:cNvPr id="1608" name="Google Shape;1608;g18aa0a64b53_0_1443"/>
            <p:cNvSpPr/>
            <p:nvPr/>
          </p:nvSpPr>
          <p:spPr>
            <a:xfrm>
              <a:off x="1550204" y="1181650"/>
              <a:ext cx="1318561" cy="1318561"/>
            </a:xfrm>
            <a:custGeom>
              <a:rect b="b" l="l" r="r" t="t"/>
              <a:pathLst>
                <a:path extrusionOk="0" h="26257" w="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18aa0a64b53_0_1443"/>
            <p:cNvSpPr/>
            <p:nvPr/>
          </p:nvSpPr>
          <p:spPr>
            <a:xfrm>
              <a:off x="1623520" y="1254966"/>
              <a:ext cx="1172579" cy="1171926"/>
            </a:xfrm>
            <a:custGeom>
              <a:rect b="b" l="l" r="r" t="t"/>
              <a:pathLst>
                <a:path extrusionOk="0" h="23337" w="2335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18aa0a64b53_0_1443"/>
            <p:cNvSpPr/>
            <p:nvPr/>
          </p:nvSpPr>
          <p:spPr>
            <a:xfrm>
              <a:off x="2651305" y="1619641"/>
              <a:ext cx="77887" cy="58554"/>
            </a:xfrm>
            <a:custGeom>
              <a:rect b="b" l="l" r="r" t="t"/>
              <a:pathLst>
                <a:path extrusionOk="0" h="1166" w="1551">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18aa0a64b53_0_1443"/>
            <p:cNvSpPr/>
            <p:nvPr/>
          </p:nvSpPr>
          <p:spPr>
            <a:xfrm>
              <a:off x="2049910" y="1554660"/>
              <a:ext cx="301104" cy="117760"/>
            </a:xfrm>
            <a:custGeom>
              <a:rect b="b" l="l" r="r" t="t"/>
              <a:pathLst>
                <a:path extrusionOk="0" h="2345" w="5996">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18aa0a64b53_0_1443"/>
            <p:cNvSpPr/>
            <p:nvPr/>
          </p:nvSpPr>
          <p:spPr>
            <a:xfrm>
              <a:off x="2008130" y="1750204"/>
              <a:ext cx="354435" cy="233511"/>
            </a:xfrm>
            <a:custGeom>
              <a:rect b="b" l="l" r="r" t="t"/>
              <a:pathLst>
                <a:path extrusionOk="0" h="4650" w="7058">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18aa0a64b53_0_1443"/>
            <p:cNvSpPr/>
            <p:nvPr/>
          </p:nvSpPr>
          <p:spPr>
            <a:xfrm>
              <a:off x="2487297" y="1939923"/>
              <a:ext cx="24506" cy="101038"/>
            </a:xfrm>
            <a:custGeom>
              <a:rect b="b" l="l" r="r" t="t"/>
              <a:pathLst>
                <a:path extrusionOk="0" h="2012" w="488">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8aa0a64b53_0_1443"/>
            <p:cNvSpPr/>
            <p:nvPr/>
          </p:nvSpPr>
          <p:spPr>
            <a:xfrm>
              <a:off x="2651305" y="1846018"/>
              <a:ext cx="67593" cy="194944"/>
            </a:xfrm>
            <a:custGeom>
              <a:rect b="b" l="l" r="r" t="t"/>
              <a:pathLst>
                <a:path extrusionOk="0" h="3882" w="1346">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8aa0a64b53_0_1443"/>
            <p:cNvSpPr/>
            <p:nvPr/>
          </p:nvSpPr>
          <p:spPr>
            <a:xfrm>
              <a:off x="1728373" y="1745032"/>
              <a:ext cx="91998" cy="295932"/>
            </a:xfrm>
            <a:custGeom>
              <a:rect b="b" l="l" r="r" t="t"/>
              <a:pathLst>
                <a:path extrusionOk="0" h="5893" w="1832">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8aa0a64b53_0_1443"/>
            <p:cNvSpPr/>
            <p:nvPr/>
          </p:nvSpPr>
          <p:spPr>
            <a:xfrm>
              <a:off x="2262829" y="1242714"/>
              <a:ext cx="24506" cy="143471"/>
            </a:xfrm>
            <a:custGeom>
              <a:rect b="b" l="l" r="r" t="t"/>
              <a:pathLst>
                <a:path extrusionOk="0" h="2857" w="488">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18aa0a64b53_0_1443"/>
            <p:cNvSpPr/>
            <p:nvPr/>
          </p:nvSpPr>
          <p:spPr>
            <a:xfrm>
              <a:off x="2487297" y="1242714"/>
              <a:ext cx="320990" cy="341579"/>
            </a:xfrm>
            <a:custGeom>
              <a:rect b="b" l="l" r="r" t="t"/>
              <a:pathLst>
                <a:path extrusionOk="0" h="6802" w="639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18aa0a64b53_0_1443"/>
            <p:cNvSpPr/>
            <p:nvPr/>
          </p:nvSpPr>
          <p:spPr>
            <a:xfrm>
              <a:off x="1692317" y="1302522"/>
              <a:ext cx="504937" cy="224522"/>
            </a:xfrm>
            <a:custGeom>
              <a:rect b="b" l="l" r="r" t="t"/>
              <a:pathLst>
                <a:path extrusionOk="0" h="4471" w="10055">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18aa0a64b53_0_1443"/>
            <p:cNvSpPr/>
            <p:nvPr/>
          </p:nvSpPr>
          <p:spPr>
            <a:xfrm>
              <a:off x="1692317" y="1647913"/>
              <a:ext cx="93957" cy="24506"/>
            </a:xfrm>
            <a:custGeom>
              <a:rect b="b" l="l" r="r" t="t"/>
              <a:pathLst>
                <a:path extrusionOk="0" h="488" w="1871">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18aa0a64b53_0_1443"/>
            <p:cNvSpPr/>
            <p:nvPr/>
          </p:nvSpPr>
          <p:spPr>
            <a:xfrm>
              <a:off x="1904583" y="1793290"/>
              <a:ext cx="184650" cy="247673"/>
            </a:xfrm>
            <a:custGeom>
              <a:rect b="b" l="l" r="r" t="t"/>
              <a:pathLst>
                <a:path extrusionOk="0" h="4932" w="3677">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18aa0a64b53_0_1443"/>
            <p:cNvSpPr/>
            <p:nvPr/>
          </p:nvSpPr>
          <p:spPr>
            <a:xfrm>
              <a:off x="1771458" y="1514788"/>
              <a:ext cx="290759" cy="290759"/>
            </a:xfrm>
            <a:custGeom>
              <a:rect b="b" l="l" r="r" t="t"/>
              <a:pathLst>
                <a:path extrusionOk="0" h="5790" w="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8aa0a64b53_0_1443"/>
            <p:cNvSpPr/>
            <p:nvPr/>
          </p:nvSpPr>
          <p:spPr>
            <a:xfrm>
              <a:off x="2170832" y="1373930"/>
              <a:ext cx="208453" cy="208453"/>
            </a:xfrm>
            <a:custGeom>
              <a:rect b="b" l="l" r="r" t="t"/>
              <a:pathLst>
                <a:path extrusionOk="0" h="4151" w="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18aa0a64b53_0_1443"/>
            <p:cNvSpPr/>
            <p:nvPr/>
          </p:nvSpPr>
          <p:spPr>
            <a:xfrm>
              <a:off x="2311690" y="1572035"/>
              <a:ext cx="375677" cy="380146"/>
            </a:xfrm>
            <a:custGeom>
              <a:rect b="b" l="l" r="r" t="t"/>
              <a:pathLst>
                <a:path extrusionOk="0" h="7570" w="7481">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18aa0a64b53_0_1443"/>
            <p:cNvSpPr/>
            <p:nvPr/>
          </p:nvSpPr>
          <p:spPr>
            <a:xfrm>
              <a:off x="2033841" y="1325069"/>
              <a:ext cx="56645" cy="56645"/>
            </a:xfrm>
            <a:custGeom>
              <a:rect b="b" l="l" r="r" t="t"/>
              <a:pathLst>
                <a:path extrusionOk="0" h="1128" w="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18aa0a64b53_0_1443"/>
            <p:cNvSpPr/>
            <p:nvPr/>
          </p:nvSpPr>
          <p:spPr>
            <a:xfrm>
              <a:off x="1676248" y="1631843"/>
              <a:ext cx="56645" cy="57298"/>
            </a:xfrm>
            <a:custGeom>
              <a:rect b="b" l="l" r="r" t="t"/>
              <a:pathLst>
                <a:path extrusionOk="0" h="1141" w="1128">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18aa0a64b53_0_1443"/>
            <p:cNvSpPr/>
            <p:nvPr/>
          </p:nvSpPr>
          <p:spPr>
            <a:xfrm>
              <a:off x="2048655" y="1914865"/>
              <a:ext cx="56645" cy="57248"/>
            </a:xfrm>
            <a:custGeom>
              <a:rect b="b" l="l" r="r" t="t"/>
              <a:pathLst>
                <a:path extrusionOk="0" h="1140" w="1128">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18aa0a64b53_0_1443"/>
            <p:cNvSpPr/>
            <p:nvPr/>
          </p:nvSpPr>
          <p:spPr>
            <a:xfrm>
              <a:off x="2235159" y="1943137"/>
              <a:ext cx="57298" cy="56645"/>
            </a:xfrm>
            <a:custGeom>
              <a:rect b="b" l="l" r="r" t="t"/>
              <a:pathLst>
                <a:path extrusionOk="0" h="1128" w="1141">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18aa0a64b53_0_1443"/>
            <p:cNvSpPr/>
            <p:nvPr/>
          </p:nvSpPr>
          <p:spPr>
            <a:xfrm>
              <a:off x="2156721" y="1733482"/>
              <a:ext cx="57248" cy="57298"/>
            </a:xfrm>
            <a:custGeom>
              <a:rect b="b" l="l" r="r" t="t"/>
              <a:pathLst>
                <a:path extrusionOk="0" h="1141" w="114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8aa0a64b53_0_1443"/>
            <p:cNvSpPr/>
            <p:nvPr/>
          </p:nvSpPr>
          <p:spPr>
            <a:xfrm>
              <a:off x="2686005" y="1603571"/>
              <a:ext cx="57298" cy="56645"/>
            </a:xfrm>
            <a:custGeom>
              <a:rect b="b" l="l" r="r" t="t"/>
              <a:pathLst>
                <a:path extrusionOk="0" h="1128" w="1141">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18aa0a64b53_0_1443"/>
            <p:cNvSpPr/>
            <p:nvPr/>
          </p:nvSpPr>
          <p:spPr>
            <a:xfrm>
              <a:off x="1819667" y="1563649"/>
              <a:ext cx="194292" cy="193689"/>
            </a:xfrm>
            <a:custGeom>
              <a:rect b="b" l="l" r="r" t="t"/>
              <a:pathLst>
                <a:path extrusionOk="0" h="3857" w="3869">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18aa0a64b53_0_1443"/>
            <p:cNvSpPr/>
            <p:nvPr/>
          </p:nvSpPr>
          <p:spPr>
            <a:xfrm>
              <a:off x="2199807" y="1403508"/>
              <a:ext cx="150552" cy="149899"/>
            </a:xfrm>
            <a:custGeom>
              <a:rect b="b" l="l" r="r" t="t"/>
              <a:pathLst>
                <a:path extrusionOk="0" h="2985" w="2998">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8aa0a64b53_0_1443"/>
            <p:cNvSpPr/>
            <p:nvPr/>
          </p:nvSpPr>
          <p:spPr>
            <a:xfrm>
              <a:off x="2238373" y="1441472"/>
              <a:ext cx="73368" cy="73368"/>
            </a:xfrm>
            <a:custGeom>
              <a:rect b="b" l="l" r="r" t="t"/>
              <a:pathLst>
                <a:path extrusionOk="0" h="1461" w="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8aa0a64b53_0_1443"/>
            <p:cNvSpPr/>
            <p:nvPr/>
          </p:nvSpPr>
          <p:spPr>
            <a:xfrm>
              <a:off x="1865364" y="1608693"/>
              <a:ext cx="102946" cy="102946"/>
            </a:xfrm>
            <a:custGeom>
              <a:rect b="b" l="l" r="r" t="t"/>
              <a:pathLst>
                <a:path extrusionOk="0" h="2050" w="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8aa0a64b53_0_1443"/>
            <p:cNvSpPr/>
            <p:nvPr/>
          </p:nvSpPr>
          <p:spPr>
            <a:xfrm>
              <a:off x="2368937" y="1631843"/>
              <a:ext cx="260528" cy="260528"/>
            </a:xfrm>
            <a:custGeom>
              <a:rect b="b" l="l" r="r" t="t"/>
              <a:pathLst>
                <a:path extrusionOk="0" h="5188" w="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8aa0a64b53_0_1443"/>
            <p:cNvSpPr/>
            <p:nvPr/>
          </p:nvSpPr>
          <p:spPr>
            <a:xfrm>
              <a:off x="2452547" y="1715454"/>
              <a:ext cx="93957" cy="93304"/>
            </a:xfrm>
            <a:custGeom>
              <a:rect b="b" l="l" r="r" t="t"/>
              <a:pathLst>
                <a:path extrusionOk="0" h="1858" w="1871">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18aa0a64b53_0_1443"/>
            <p:cNvSpPr/>
            <p:nvPr/>
          </p:nvSpPr>
          <p:spPr>
            <a:xfrm>
              <a:off x="1226658" y="2344469"/>
              <a:ext cx="1965613" cy="679895"/>
            </a:xfrm>
            <a:custGeom>
              <a:rect b="b" l="l" r="r" t="t"/>
              <a:pathLst>
                <a:path extrusionOk="0" h="13539" w="39142">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18aa0a64b53_0_1443"/>
            <p:cNvSpPr/>
            <p:nvPr/>
          </p:nvSpPr>
          <p:spPr>
            <a:xfrm>
              <a:off x="1482662" y="2021626"/>
              <a:ext cx="1454299" cy="130616"/>
            </a:xfrm>
            <a:custGeom>
              <a:rect b="b" l="l" r="r" t="t"/>
              <a:pathLst>
                <a:path extrusionOk="0" h="2601" w="28960">
                  <a:moveTo>
                    <a:pt x="0" y="0"/>
                  </a:moveTo>
                  <a:lnTo>
                    <a:pt x="0" y="2600"/>
                  </a:lnTo>
                  <a:lnTo>
                    <a:pt x="28959" y="2600"/>
                  </a:lnTo>
                  <a:lnTo>
                    <a:pt x="289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8aa0a64b53_0_1443"/>
            <p:cNvSpPr/>
            <p:nvPr/>
          </p:nvSpPr>
          <p:spPr>
            <a:xfrm>
              <a:off x="3192189" y="4322206"/>
              <a:ext cx="141563" cy="409775"/>
            </a:xfrm>
            <a:custGeom>
              <a:rect b="b" l="l" r="r" t="t"/>
              <a:pathLst>
                <a:path extrusionOk="0" h="8160" w="2819">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18aa0a64b53_0_1443"/>
            <p:cNvSpPr/>
            <p:nvPr/>
          </p:nvSpPr>
          <p:spPr>
            <a:xfrm>
              <a:off x="1085850" y="4322206"/>
              <a:ext cx="140860" cy="409775"/>
            </a:xfrm>
            <a:custGeom>
              <a:rect b="b" l="l" r="r" t="t"/>
              <a:pathLst>
                <a:path extrusionOk="0" h="8160" w="2805">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18aa0a64b53_0_1443"/>
            <p:cNvSpPr/>
            <p:nvPr/>
          </p:nvSpPr>
          <p:spPr>
            <a:xfrm>
              <a:off x="1405479" y="2091076"/>
              <a:ext cx="1608617" cy="1580998"/>
            </a:xfrm>
            <a:custGeom>
              <a:rect b="b" l="l" r="r" t="t"/>
              <a:pathLst>
                <a:path extrusionOk="0" h="31483" w="3203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8aa0a64b53_0_1443"/>
            <p:cNvSpPr/>
            <p:nvPr/>
          </p:nvSpPr>
          <p:spPr>
            <a:xfrm>
              <a:off x="1675595" y="2506569"/>
              <a:ext cx="355741" cy="356343"/>
            </a:xfrm>
            <a:custGeom>
              <a:rect b="b" l="l" r="r" t="t"/>
              <a:pathLst>
                <a:path extrusionOk="0" h="7096" w="7084">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18aa0a64b53_0_1443"/>
            <p:cNvSpPr/>
            <p:nvPr/>
          </p:nvSpPr>
          <p:spPr>
            <a:xfrm>
              <a:off x="1731586" y="2562510"/>
              <a:ext cx="243806" cy="244459"/>
            </a:xfrm>
            <a:custGeom>
              <a:rect b="b" l="l" r="r" t="t"/>
              <a:pathLst>
                <a:path extrusionOk="0" h="4868" w="4855">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18aa0a64b53_0_1443"/>
            <p:cNvSpPr/>
            <p:nvPr/>
          </p:nvSpPr>
          <p:spPr>
            <a:xfrm>
              <a:off x="2387617" y="2506569"/>
              <a:ext cx="356343" cy="356343"/>
            </a:xfrm>
            <a:custGeom>
              <a:rect b="b" l="l" r="r" t="t"/>
              <a:pathLst>
                <a:path extrusionOk="0" h="7096" w="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18aa0a64b53_0_1443"/>
            <p:cNvSpPr/>
            <p:nvPr/>
          </p:nvSpPr>
          <p:spPr>
            <a:xfrm>
              <a:off x="2443559" y="2562510"/>
              <a:ext cx="244459" cy="244459"/>
            </a:xfrm>
            <a:custGeom>
              <a:rect b="b" l="l" r="r" t="t"/>
              <a:pathLst>
                <a:path extrusionOk="0" h="4868" w="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18aa0a64b53_0_1443"/>
            <p:cNvSpPr/>
            <p:nvPr/>
          </p:nvSpPr>
          <p:spPr>
            <a:xfrm>
              <a:off x="1697489" y="3169681"/>
              <a:ext cx="1024638" cy="292668"/>
            </a:xfrm>
            <a:custGeom>
              <a:rect b="b" l="l" r="r" t="t"/>
              <a:pathLst>
                <a:path extrusionOk="0" h="5828" w="20404">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18aa0a64b53_0_1443"/>
            <p:cNvSpPr/>
            <p:nvPr/>
          </p:nvSpPr>
          <p:spPr>
            <a:xfrm>
              <a:off x="1751522" y="3224317"/>
              <a:ext cx="915917" cy="183394"/>
            </a:xfrm>
            <a:custGeom>
              <a:rect b="b" l="l" r="r" t="t"/>
              <a:pathLst>
                <a:path extrusionOk="0" h="3652" w="18239">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18aa0a64b53_0_1443"/>
            <p:cNvSpPr/>
            <p:nvPr/>
          </p:nvSpPr>
          <p:spPr>
            <a:xfrm>
              <a:off x="2133571" y="3224317"/>
              <a:ext cx="152460" cy="183394"/>
            </a:xfrm>
            <a:custGeom>
              <a:rect b="b" l="l" r="r" t="t"/>
              <a:pathLst>
                <a:path extrusionOk="0" h="3652" w="3036">
                  <a:moveTo>
                    <a:pt x="0" y="1"/>
                  </a:moveTo>
                  <a:lnTo>
                    <a:pt x="0" y="3651"/>
                  </a:lnTo>
                  <a:lnTo>
                    <a:pt x="3035" y="3651"/>
                  </a:lnTo>
                  <a:lnTo>
                    <a:pt x="3035"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18aa0a64b53_0_1443"/>
            <p:cNvSpPr/>
            <p:nvPr/>
          </p:nvSpPr>
          <p:spPr>
            <a:xfrm>
              <a:off x="1828053" y="3224317"/>
              <a:ext cx="152460" cy="183394"/>
            </a:xfrm>
            <a:custGeom>
              <a:rect b="b" l="l" r="r" t="t"/>
              <a:pathLst>
                <a:path extrusionOk="0" h="3652" w="3036">
                  <a:moveTo>
                    <a:pt x="0" y="1"/>
                  </a:moveTo>
                  <a:lnTo>
                    <a:pt x="0" y="3651"/>
                  </a:lnTo>
                  <a:lnTo>
                    <a:pt x="3036" y="3651"/>
                  </a:lnTo>
                  <a:lnTo>
                    <a:pt x="3036"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18aa0a64b53_0_1443"/>
            <p:cNvSpPr/>
            <p:nvPr/>
          </p:nvSpPr>
          <p:spPr>
            <a:xfrm>
              <a:off x="2438386" y="3224317"/>
              <a:ext cx="153163" cy="183394"/>
            </a:xfrm>
            <a:custGeom>
              <a:rect b="b" l="l" r="r" t="t"/>
              <a:pathLst>
                <a:path extrusionOk="0" h="3652" w="3050">
                  <a:moveTo>
                    <a:pt x="1" y="1"/>
                  </a:moveTo>
                  <a:lnTo>
                    <a:pt x="1" y="3651"/>
                  </a:lnTo>
                  <a:lnTo>
                    <a:pt x="3049" y="3651"/>
                  </a:lnTo>
                  <a:lnTo>
                    <a:pt x="3049" y="1"/>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18aa0a64b53_0_1443"/>
            <p:cNvSpPr/>
            <p:nvPr/>
          </p:nvSpPr>
          <p:spPr>
            <a:xfrm>
              <a:off x="1904583" y="3672000"/>
              <a:ext cx="610444" cy="83010"/>
            </a:xfrm>
            <a:custGeom>
              <a:rect b="b" l="l" r="r" t="t"/>
              <a:pathLst>
                <a:path extrusionOk="0" h="1653" w="12156">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8aa0a64b53_0_1443"/>
            <p:cNvSpPr/>
            <p:nvPr/>
          </p:nvSpPr>
          <p:spPr>
            <a:xfrm>
              <a:off x="2034494" y="3754958"/>
              <a:ext cx="350568" cy="274690"/>
            </a:xfrm>
            <a:custGeom>
              <a:rect b="b" l="l" r="r" t="t"/>
              <a:pathLst>
                <a:path extrusionOk="0" h="5470" w="6981">
                  <a:moveTo>
                    <a:pt x="1" y="0"/>
                  </a:moveTo>
                  <a:lnTo>
                    <a:pt x="1" y="5469"/>
                  </a:lnTo>
                  <a:lnTo>
                    <a:pt x="6981" y="5469"/>
                  </a:lnTo>
                  <a:lnTo>
                    <a:pt x="6981"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18aa0a64b53_0_1443"/>
            <p:cNvSpPr/>
            <p:nvPr/>
          </p:nvSpPr>
          <p:spPr>
            <a:xfrm>
              <a:off x="2034494" y="3846302"/>
              <a:ext cx="350568" cy="91346"/>
            </a:xfrm>
            <a:custGeom>
              <a:rect b="b" l="l" r="r" t="t"/>
              <a:pathLst>
                <a:path extrusionOk="0" h="1819" w="6981">
                  <a:moveTo>
                    <a:pt x="1" y="0"/>
                  </a:moveTo>
                  <a:lnTo>
                    <a:pt x="1" y="1819"/>
                  </a:lnTo>
                  <a:lnTo>
                    <a:pt x="6981" y="1819"/>
                  </a:lnTo>
                  <a:lnTo>
                    <a:pt x="698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18aa0a64b53_0_1443"/>
            <p:cNvSpPr/>
            <p:nvPr/>
          </p:nvSpPr>
          <p:spPr>
            <a:xfrm>
              <a:off x="1226658" y="4029593"/>
              <a:ext cx="1965613" cy="702392"/>
            </a:xfrm>
            <a:custGeom>
              <a:rect b="b" l="l" r="r" t="t"/>
              <a:pathLst>
                <a:path extrusionOk="0" h="13987" w="39142">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4" name="Google Shape;1654;g18aa0a64b53_0_1443"/>
          <p:cNvSpPr txBox="1"/>
          <p:nvPr/>
        </p:nvSpPr>
        <p:spPr>
          <a:xfrm>
            <a:off x="7115175" y="4679275"/>
            <a:ext cx="1809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800">
                <a:solidFill>
                  <a:schemeClr val="lt1"/>
                </a:solidFill>
                <a:latin typeface="Fira Sans Extra Condensed"/>
                <a:ea typeface="Fira Sans Extra Condensed"/>
                <a:cs typeface="Fira Sans Extra Condensed"/>
                <a:sym typeface="Fira Sans Extra Condensed"/>
              </a:rPr>
              <a:t>ENCOKZ</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pic>
        <p:nvPicPr>
          <p:cNvPr id="1655" name="Google Shape;1655;g18aa0a64b53_0_1443"/>
          <p:cNvPicPr preferRelativeResize="0"/>
          <p:nvPr/>
        </p:nvPicPr>
        <p:blipFill>
          <a:blip r:embed="rId3">
            <a:alphaModFix/>
          </a:blip>
          <a:stretch>
            <a:fillRect/>
          </a:stretch>
        </p:blipFill>
        <p:spPr>
          <a:xfrm>
            <a:off x="2481246" y="1393350"/>
            <a:ext cx="4181500" cy="838900"/>
          </a:xfrm>
          <a:prstGeom prst="rect">
            <a:avLst/>
          </a:prstGeom>
          <a:noFill/>
          <a:ln>
            <a:noFill/>
          </a:ln>
        </p:spPr>
      </p:pic>
      <p:sp>
        <p:nvSpPr>
          <p:cNvPr id="1656" name="Google Shape;1656;g18aa0a64b53_0_1443"/>
          <p:cNvSpPr txBox="1"/>
          <p:nvPr/>
        </p:nvSpPr>
        <p:spPr>
          <a:xfrm>
            <a:off x="1677400" y="2608625"/>
            <a:ext cx="4942500" cy="19641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lang="en" sz="1200">
                <a:solidFill>
                  <a:schemeClr val="dk1"/>
                </a:solidFill>
                <a:latin typeface="Times New Roman"/>
                <a:ea typeface="Times New Roman"/>
                <a:cs typeface="Times New Roman"/>
                <a:sym typeface="Times New Roman"/>
              </a:rPr>
              <a:t>Setelah melakukan proses evaluasi pada data test dan juga data tein dengan iterasi (epochs) sebanyak 80 kali diperoleh hasil evaluasi dengan tingkat akurasi 0.9853 dan </a:t>
            </a:r>
            <a:r>
              <a:rPr i="1" lang="en" sz="1200">
                <a:solidFill>
                  <a:schemeClr val="dk1"/>
                </a:solidFill>
                <a:latin typeface="Times New Roman"/>
                <a:ea typeface="Times New Roman"/>
                <a:cs typeface="Times New Roman"/>
                <a:sym typeface="Times New Roman"/>
              </a:rPr>
              <a:t>loss</a:t>
            </a:r>
            <a:r>
              <a:rPr lang="en" sz="1200">
                <a:solidFill>
                  <a:schemeClr val="dk1"/>
                </a:solidFill>
                <a:latin typeface="Times New Roman"/>
                <a:ea typeface="Times New Roman"/>
                <a:cs typeface="Times New Roman"/>
                <a:sym typeface="Times New Roman"/>
              </a:rPr>
              <a:t> sebesar 0.0429 yang di mana hasil tersebut dapat disimpulkan bahwa model yang sudah dibuat sudah cukup akurat dan bagus.</a:t>
            </a:r>
            <a:endParaRPr sz="1200">
              <a:solidFill>
                <a:schemeClr val="dk1"/>
              </a:solidFill>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 sz="1200">
                <a:solidFill>
                  <a:schemeClr val="dk1"/>
                </a:solidFill>
                <a:latin typeface="Times New Roman"/>
                <a:ea typeface="Times New Roman"/>
                <a:cs typeface="Times New Roman"/>
                <a:sym typeface="Times New Roman"/>
              </a:rPr>
              <a:t>	Bagus atau tidaknya tingkat akurasi dan </a:t>
            </a:r>
            <a:r>
              <a:rPr i="1" lang="en" sz="1200">
                <a:solidFill>
                  <a:schemeClr val="dk1"/>
                </a:solidFill>
                <a:latin typeface="Times New Roman"/>
                <a:ea typeface="Times New Roman"/>
                <a:cs typeface="Times New Roman"/>
                <a:sym typeface="Times New Roman"/>
              </a:rPr>
              <a:t>loss</a:t>
            </a:r>
            <a:r>
              <a:rPr lang="en" sz="1200">
                <a:solidFill>
                  <a:schemeClr val="dk1"/>
                </a:solidFill>
                <a:latin typeface="Times New Roman"/>
                <a:ea typeface="Times New Roman"/>
                <a:cs typeface="Times New Roman"/>
                <a:sym typeface="Times New Roman"/>
              </a:rPr>
              <a:t> sendiri dipengaruhi oleh kualitas data serta metode pemodelan yang digunakan serta processing data yang dipakai dan juga banyaknya iterasi dan batch_size yang dipakai juga mempengaruhi tingkat akurasi data dan tingkat </a:t>
            </a:r>
            <a:r>
              <a:rPr i="1" lang="en" sz="1200">
                <a:solidFill>
                  <a:schemeClr val="dk1"/>
                </a:solidFill>
                <a:latin typeface="Times New Roman"/>
                <a:ea typeface="Times New Roman"/>
                <a:cs typeface="Times New Roman"/>
                <a:sym typeface="Times New Roman"/>
              </a:rPr>
              <a:t>loss</a:t>
            </a:r>
            <a:r>
              <a:rPr lang="en" sz="1200">
                <a:solidFill>
                  <a:schemeClr val="dk1"/>
                </a:solidFill>
                <a:latin typeface="Times New Roman"/>
                <a:ea typeface="Times New Roman"/>
                <a:cs typeface="Times New Roman"/>
                <a:sym typeface="Times New Roman"/>
              </a:rPr>
              <a:t> dalam melakukan </a:t>
            </a:r>
            <a:r>
              <a:rPr i="1" lang="en" sz="1200">
                <a:solidFill>
                  <a:schemeClr val="dk1"/>
                </a:solidFill>
                <a:latin typeface="Times New Roman"/>
                <a:ea typeface="Times New Roman"/>
                <a:cs typeface="Times New Roman"/>
                <a:sym typeface="Times New Roman"/>
              </a:rPr>
              <a:t>compile</a:t>
            </a:r>
            <a:r>
              <a:rPr lang="en" sz="1200">
                <a:solidFill>
                  <a:schemeClr val="dk1"/>
                </a:solidFill>
                <a:latin typeface="Times New Roman"/>
                <a:ea typeface="Times New Roman"/>
                <a:cs typeface="Times New Roman"/>
                <a:sym typeface="Times New Roman"/>
              </a:rPr>
              <a:t> data tersebut.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32"/>
          <p:cNvSpPr txBox="1"/>
          <p:nvPr>
            <p:ph type="title"/>
          </p:nvPr>
        </p:nvSpPr>
        <p:spPr>
          <a:xfrm>
            <a:off x="457200" y="192630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TERIMA KASIH</a:t>
            </a:r>
            <a:endParaRPr/>
          </a:p>
        </p:txBody>
      </p:sp>
      <p:grpSp>
        <p:nvGrpSpPr>
          <p:cNvPr id="1662" name="Google Shape;1662;p32"/>
          <p:cNvGrpSpPr/>
          <p:nvPr/>
        </p:nvGrpSpPr>
        <p:grpSpPr>
          <a:xfrm>
            <a:off x="3972425" y="2415038"/>
            <a:ext cx="1199150" cy="1301625"/>
            <a:chOff x="1183750" y="1120025"/>
            <a:chExt cx="1199150" cy="1301625"/>
          </a:xfrm>
        </p:grpSpPr>
        <p:sp>
          <p:nvSpPr>
            <p:cNvPr id="1663" name="Google Shape;1663;p32"/>
            <p:cNvSpPr/>
            <p:nvPr/>
          </p:nvSpPr>
          <p:spPr>
            <a:xfrm>
              <a:off x="1803325" y="1134425"/>
              <a:ext cx="36200" cy="296200"/>
            </a:xfrm>
            <a:custGeom>
              <a:rect b="b" l="l" r="r" t="t"/>
              <a:pathLst>
                <a:path extrusionOk="0" h="11848" w="1448">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2"/>
            <p:cNvSpPr/>
            <p:nvPr/>
          </p:nvSpPr>
          <p:spPr>
            <a:xfrm>
              <a:off x="2014325" y="1218325"/>
              <a:ext cx="222875" cy="296525"/>
            </a:xfrm>
            <a:custGeom>
              <a:rect b="b" l="l" r="r" t="t"/>
              <a:pathLst>
                <a:path extrusionOk="0" h="11861" w="8915">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2"/>
            <p:cNvSpPr/>
            <p:nvPr/>
          </p:nvSpPr>
          <p:spPr>
            <a:xfrm>
              <a:off x="2109425" y="1690925"/>
              <a:ext cx="259075" cy="36200"/>
            </a:xfrm>
            <a:custGeom>
              <a:rect b="b" l="l" r="r" t="t"/>
              <a:pathLst>
                <a:path extrusionOk="0" h="1448" w="10363">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2"/>
            <p:cNvSpPr/>
            <p:nvPr/>
          </p:nvSpPr>
          <p:spPr>
            <a:xfrm>
              <a:off x="2035775" y="1900975"/>
              <a:ext cx="285650" cy="191175"/>
            </a:xfrm>
            <a:custGeom>
              <a:rect b="b" l="l" r="r" t="t"/>
              <a:pathLst>
                <a:path extrusionOk="0" h="7647" w="11426">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2"/>
            <p:cNvSpPr/>
            <p:nvPr/>
          </p:nvSpPr>
          <p:spPr>
            <a:xfrm>
              <a:off x="1997350" y="1939075"/>
              <a:ext cx="148600" cy="292375"/>
            </a:xfrm>
            <a:custGeom>
              <a:rect b="b" l="l" r="r" t="t"/>
              <a:pathLst>
                <a:path extrusionOk="0" h="11695" w="5944">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2"/>
            <p:cNvSpPr/>
            <p:nvPr/>
          </p:nvSpPr>
          <p:spPr>
            <a:xfrm>
              <a:off x="1749200" y="2006650"/>
              <a:ext cx="152125" cy="400575"/>
            </a:xfrm>
            <a:custGeom>
              <a:rect b="b" l="l" r="r" t="t"/>
              <a:pathLst>
                <a:path extrusionOk="0" h="16023" w="6085">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2"/>
            <p:cNvSpPr/>
            <p:nvPr/>
          </p:nvSpPr>
          <p:spPr>
            <a:xfrm>
              <a:off x="1496900" y="1950925"/>
              <a:ext cx="160125" cy="256825"/>
            </a:xfrm>
            <a:custGeom>
              <a:rect b="b" l="l" r="r" t="t"/>
              <a:pathLst>
                <a:path extrusionOk="0" h="10273" w="6405">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2"/>
            <p:cNvSpPr/>
            <p:nvPr/>
          </p:nvSpPr>
          <p:spPr>
            <a:xfrm>
              <a:off x="1203275" y="1889125"/>
              <a:ext cx="391950" cy="276675"/>
            </a:xfrm>
            <a:custGeom>
              <a:rect b="b" l="l" r="r" t="t"/>
              <a:pathLst>
                <a:path extrusionOk="0" h="11067" w="15678">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2"/>
            <p:cNvSpPr/>
            <p:nvPr/>
          </p:nvSpPr>
          <p:spPr>
            <a:xfrm>
              <a:off x="1282050" y="1700525"/>
              <a:ext cx="251375" cy="36225"/>
            </a:xfrm>
            <a:custGeom>
              <a:rect b="b" l="l" r="r" t="t"/>
              <a:pathLst>
                <a:path extrusionOk="0" h="1449" w="10055">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2"/>
            <p:cNvSpPr/>
            <p:nvPr/>
          </p:nvSpPr>
          <p:spPr>
            <a:xfrm>
              <a:off x="1263775" y="1375850"/>
              <a:ext cx="330800" cy="172925"/>
            </a:xfrm>
            <a:custGeom>
              <a:rect b="b" l="l" r="r" t="t"/>
              <a:pathLst>
                <a:path extrusionOk="0" h="6917" w="13232">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2"/>
            <p:cNvSpPr/>
            <p:nvPr/>
          </p:nvSpPr>
          <p:spPr>
            <a:xfrm>
              <a:off x="1601275" y="1325900"/>
              <a:ext cx="36525" cy="179975"/>
            </a:xfrm>
            <a:custGeom>
              <a:rect b="b" l="l" r="r" t="t"/>
              <a:pathLst>
                <a:path extrusionOk="0" h="7199" w="1461">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2"/>
            <p:cNvSpPr/>
            <p:nvPr/>
          </p:nvSpPr>
          <p:spPr>
            <a:xfrm>
              <a:off x="1494325" y="1391550"/>
              <a:ext cx="654200" cy="654175"/>
            </a:xfrm>
            <a:custGeom>
              <a:rect b="b" l="l" r="r" t="t"/>
              <a:pathLst>
                <a:path extrusionOk="0" h="26167" w="26168">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2"/>
            <p:cNvSpPr/>
            <p:nvPr/>
          </p:nvSpPr>
          <p:spPr>
            <a:xfrm>
              <a:off x="1579175" y="1483125"/>
              <a:ext cx="484475" cy="484150"/>
            </a:xfrm>
            <a:custGeom>
              <a:rect b="b" l="l" r="r" t="t"/>
              <a:pathLst>
                <a:path extrusionOk="0" h="19366" w="19379">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2"/>
            <p:cNvSpPr/>
            <p:nvPr/>
          </p:nvSpPr>
          <p:spPr>
            <a:xfrm>
              <a:off x="1612150" y="1515775"/>
              <a:ext cx="418525" cy="418850"/>
            </a:xfrm>
            <a:custGeom>
              <a:rect b="b" l="l" r="r" t="t"/>
              <a:pathLst>
                <a:path extrusionOk="0" h="16754" w="16741">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2"/>
            <p:cNvSpPr/>
            <p:nvPr/>
          </p:nvSpPr>
          <p:spPr>
            <a:xfrm>
              <a:off x="1690600" y="1594550"/>
              <a:ext cx="261625" cy="261300"/>
            </a:xfrm>
            <a:custGeom>
              <a:rect b="b" l="l" r="r" t="t"/>
              <a:pathLst>
                <a:path extrusionOk="0" h="10452" w="10465">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2"/>
            <p:cNvSpPr/>
            <p:nvPr/>
          </p:nvSpPr>
          <p:spPr>
            <a:xfrm>
              <a:off x="1721025" y="1624650"/>
              <a:ext cx="200800" cy="201100"/>
            </a:xfrm>
            <a:custGeom>
              <a:rect b="b" l="l" r="r" t="t"/>
              <a:pathLst>
                <a:path extrusionOk="0" h="8044" w="8032">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2"/>
            <p:cNvSpPr/>
            <p:nvPr/>
          </p:nvSpPr>
          <p:spPr>
            <a:xfrm>
              <a:off x="1788900" y="1120025"/>
              <a:ext cx="65025" cy="65025"/>
            </a:xfrm>
            <a:custGeom>
              <a:rect b="b" l="l" r="r" t="t"/>
              <a:pathLst>
                <a:path extrusionOk="0" h="2601" w="2601">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2"/>
            <p:cNvSpPr/>
            <p:nvPr/>
          </p:nvSpPr>
          <p:spPr>
            <a:xfrm>
              <a:off x="2186600" y="1203900"/>
              <a:ext cx="65025" cy="65025"/>
            </a:xfrm>
            <a:custGeom>
              <a:rect b="b" l="l" r="r" t="t"/>
              <a:pathLst>
                <a:path extrusionOk="0" h="2601" w="2601">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2"/>
            <p:cNvSpPr/>
            <p:nvPr/>
          </p:nvSpPr>
          <p:spPr>
            <a:xfrm>
              <a:off x="1267625" y="1686125"/>
              <a:ext cx="65025" cy="65025"/>
            </a:xfrm>
            <a:custGeom>
              <a:rect b="b" l="l" r="r" t="t"/>
              <a:pathLst>
                <a:path extrusionOk="0" h="2601" w="2601">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2"/>
            <p:cNvSpPr/>
            <p:nvPr/>
          </p:nvSpPr>
          <p:spPr>
            <a:xfrm>
              <a:off x="1183750" y="2118075"/>
              <a:ext cx="65000" cy="65025"/>
            </a:xfrm>
            <a:custGeom>
              <a:rect b="b" l="l" r="r" t="t"/>
              <a:pathLst>
                <a:path extrusionOk="0" h="2601" w="260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2"/>
            <p:cNvSpPr/>
            <p:nvPr/>
          </p:nvSpPr>
          <p:spPr>
            <a:xfrm>
              <a:off x="1544600" y="2156800"/>
              <a:ext cx="65025" cy="65350"/>
            </a:xfrm>
            <a:custGeom>
              <a:rect b="b" l="l" r="r" t="t"/>
              <a:pathLst>
                <a:path extrusionOk="0" h="2614" w="2601">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2"/>
            <p:cNvSpPr/>
            <p:nvPr/>
          </p:nvSpPr>
          <p:spPr>
            <a:xfrm>
              <a:off x="1735125" y="2356300"/>
              <a:ext cx="65025" cy="65350"/>
            </a:xfrm>
            <a:custGeom>
              <a:rect b="b" l="l" r="r" t="t"/>
              <a:pathLst>
                <a:path extrusionOk="0" h="2614" w="2601">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2"/>
            <p:cNvSpPr/>
            <p:nvPr/>
          </p:nvSpPr>
          <p:spPr>
            <a:xfrm>
              <a:off x="2095025" y="2180500"/>
              <a:ext cx="65325" cy="65025"/>
            </a:xfrm>
            <a:custGeom>
              <a:rect b="b" l="l" r="r" t="t"/>
              <a:pathLst>
                <a:path extrusionOk="0" h="2601" w="2613">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2"/>
            <p:cNvSpPr/>
            <p:nvPr/>
          </p:nvSpPr>
          <p:spPr>
            <a:xfrm>
              <a:off x="2270475" y="2041550"/>
              <a:ext cx="65025" cy="65025"/>
            </a:xfrm>
            <a:custGeom>
              <a:rect b="b" l="l" r="r" t="t"/>
              <a:pathLst>
                <a:path extrusionOk="0" h="2601" w="2601">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2"/>
            <p:cNvSpPr/>
            <p:nvPr/>
          </p:nvSpPr>
          <p:spPr>
            <a:xfrm>
              <a:off x="2317875" y="1676525"/>
              <a:ext cx="65025" cy="65025"/>
            </a:xfrm>
            <a:custGeom>
              <a:rect b="b" l="l" r="r" t="t"/>
              <a:pathLst>
                <a:path extrusionOk="0" h="2601" w="2601">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2"/>
            <p:cNvSpPr/>
            <p:nvPr/>
          </p:nvSpPr>
          <p:spPr>
            <a:xfrm>
              <a:off x="1586875" y="1311500"/>
              <a:ext cx="65025" cy="65325"/>
            </a:xfrm>
            <a:custGeom>
              <a:rect b="b" l="l" r="r" t="t"/>
              <a:pathLst>
                <a:path extrusionOk="0" h="2613" w="2601">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2"/>
            <p:cNvSpPr/>
            <p:nvPr/>
          </p:nvSpPr>
          <p:spPr>
            <a:xfrm>
              <a:off x="1249375" y="1361450"/>
              <a:ext cx="65025" cy="65025"/>
            </a:xfrm>
            <a:custGeom>
              <a:rect b="b" l="l" r="r" t="t"/>
              <a:pathLst>
                <a:path extrusionOk="0" h="2601" w="2601">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2"/>
          <p:cNvSpPr txBox="1"/>
          <p:nvPr>
            <p:ph type="title"/>
          </p:nvPr>
        </p:nvSpPr>
        <p:spPr>
          <a:xfrm>
            <a:off x="457200" y="153022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CASE BASED SCENARIO</a:t>
            </a:r>
            <a:endParaRPr/>
          </a:p>
        </p:txBody>
      </p:sp>
      <p:grpSp>
        <p:nvGrpSpPr>
          <p:cNvPr id="329" name="Google Shape;329;p12"/>
          <p:cNvGrpSpPr/>
          <p:nvPr/>
        </p:nvGrpSpPr>
        <p:grpSpPr>
          <a:xfrm flipH="1">
            <a:off x="111248" y="2104363"/>
            <a:ext cx="2943318" cy="3039142"/>
            <a:chOff x="5449625" y="1389325"/>
            <a:chExt cx="3237261" cy="3342655"/>
          </a:xfrm>
        </p:grpSpPr>
        <p:sp>
          <p:nvSpPr>
            <p:cNvPr id="330" name="Google Shape;330;p12"/>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2"/>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2"/>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2"/>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2"/>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2"/>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2"/>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2"/>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2"/>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2"/>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8aa0a64b53_0_49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CASE BASED SCENARIO</a:t>
            </a:r>
            <a:endParaRPr/>
          </a:p>
        </p:txBody>
      </p:sp>
      <p:grpSp>
        <p:nvGrpSpPr>
          <p:cNvPr id="375" name="Google Shape;375;g18aa0a64b53_0_491"/>
          <p:cNvGrpSpPr/>
          <p:nvPr/>
        </p:nvGrpSpPr>
        <p:grpSpPr>
          <a:xfrm>
            <a:off x="6124673" y="1921488"/>
            <a:ext cx="2943318" cy="3039142"/>
            <a:chOff x="5449625" y="1389325"/>
            <a:chExt cx="3237261" cy="3342655"/>
          </a:xfrm>
        </p:grpSpPr>
        <p:sp>
          <p:nvSpPr>
            <p:cNvPr id="376" name="Google Shape;376;g18aa0a64b53_0_491"/>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8aa0a64b53_0_491"/>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8aa0a64b53_0_491"/>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8aa0a64b53_0_491"/>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18aa0a64b53_0_491"/>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8aa0a64b53_0_491"/>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8aa0a64b53_0_491"/>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8aa0a64b53_0_491"/>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8aa0a64b53_0_491"/>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8aa0a64b53_0_491"/>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8aa0a64b53_0_491"/>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8aa0a64b53_0_491"/>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8aa0a64b53_0_491"/>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8aa0a64b53_0_491"/>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8aa0a64b53_0_491"/>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8aa0a64b53_0_491"/>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8aa0a64b53_0_491"/>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8aa0a64b53_0_491"/>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8aa0a64b53_0_491"/>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8aa0a64b53_0_491"/>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8aa0a64b53_0_491"/>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8aa0a64b53_0_491"/>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8aa0a64b53_0_491"/>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8aa0a64b53_0_491"/>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8aa0a64b53_0_491"/>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8aa0a64b53_0_491"/>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8aa0a64b53_0_491"/>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8aa0a64b53_0_491"/>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8aa0a64b53_0_491"/>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8aa0a64b53_0_491"/>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8aa0a64b53_0_491"/>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8aa0a64b53_0_491"/>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8aa0a64b53_0_491"/>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8aa0a64b53_0_491"/>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8aa0a64b53_0_491"/>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8aa0a64b53_0_491"/>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8aa0a64b53_0_491"/>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8aa0a64b53_0_491"/>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8aa0a64b53_0_491"/>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8aa0a64b53_0_491"/>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6" name="Google Shape;416;g18aa0a64b53_0_491"/>
          <p:cNvGrpSpPr/>
          <p:nvPr/>
        </p:nvGrpSpPr>
        <p:grpSpPr>
          <a:xfrm>
            <a:off x="611250" y="1248849"/>
            <a:ext cx="4797504" cy="3711769"/>
            <a:chOff x="457201" y="1157650"/>
            <a:chExt cx="2498700" cy="1984054"/>
          </a:xfrm>
        </p:grpSpPr>
        <p:sp>
          <p:nvSpPr>
            <p:cNvPr id="417" name="Google Shape;417;g18aa0a64b53_0_491"/>
            <p:cNvSpPr txBox="1"/>
            <p:nvPr/>
          </p:nvSpPr>
          <p:spPr>
            <a:xfrm>
              <a:off x="457201" y="1157650"/>
              <a:ext cx="24987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Scenario</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18" name="Google Shape;418;g18aa0a64b53_0_491"/>
            <p:cNvSpPr txBox="1"/>
            <p:nvPr/>
          </p:nvSpPr>
          <p:spPr>
            <a:xfrm>
              <a:off x="457201" y="1497104"/>
              <a:ext cx="2463000" cy="1644600"/>
            </a:xfrm>
            <a:prstGeom prst="rect">
              <a:avLst/>
            </a:prstGeom>
            <a:noFill/>
            <a:ln>
              <a:noFill/>
            </a:ln>
          </p:spPr>
          <p:txBody>
            <a:bodyPr anchorCtr="0" anchor="ctr" bIns="91425" lIns="91425" spcFirstLastPara="1" rIns="91425" wrap="square" tIns="91425">
              <a:noAutofit/>
            </a:bodyPr>
            <a:lstStyle/>
            <a:p>
              <a:pPr indent="45720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Mengikuti keberhasilan tugas sebelumnya, Anda diberi kesempatan lebih lanjut untuk mengesankan atasan Anda mengenai kemampuan Anda untuk menganalisis data. Anda diminta untuk melakukan beberapa analisis dan menghasilkan seperangkat aturan yang berguna menggunakan dataset berikut: Kumpulan data berikut tersedia online, tautan ke kumpulan data adalah sebagai berikut: </a:t>
              </a:r>
              <a:endParaRPr sz="1200">
                <a:solidFill>
                  <a:schemeClr val="dk1"/>
                </a:solidFill>
                <a:latin typeface="Times New Roman"/>
                <a:ea typeface="Times New Roman"/>
                <a:cs typeface="Times New Roman"/>
                <a:sym typeface="Times New Roman"/>
              </a:endParaRPr>
            </a:p>
            <a:p>
              <a:pPr indent="0" lvl="0" marL="0" rtl="0" algn="just">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ctr">
                <a:lnSpc>
                  <a:spcPct val="107916"/>
                </a:lnSpc>
                <a:spcBef>
                  <a:spcPts val="0"/>
                </a:spcBef>
                <a:spcAft>
                  <a:spcPts val="0"/>
                </a:spcAft>
                <a:buClr>
                  <a:schemeClr val="dk1"/>
                </a:buClr>
                <a:buSzPts val="1100"/>
                <a:buFont typeface="Arial"/>
                <a:buNone/>
              </a:pPr>
              <a:r>
                <a:rPr i="1" lang="en" sz="1200">
                  <a:solidFill>
                    <a:srgbClr val="4A86E8"/>
                  </a:solidFill>
                  <a:latin typeface="Times New Roman"/>
                  <a:ea typeface="Times New Roman"/>
                  <a:cs typeface="Times New Roman"/>
                  <a:sym typeface="Times New Roman"/>
                </a:rPr>
                <a:t>https://archive.ics.uci.edu/ml/datasets/Arrhythmia </a:t>
              </a:r>
              <a:endParaRPr i="1" sz="1200">
                <a:solidFill>
                  <a:srgbClr val="4A86E8"/>
                </a:solidFill>
                <a:latin typeface="Times New Roman"/>
                <a:ea typeface="Times New Roman"/>
                <a:cs typeface="Times New Roman"/>
                <a:sym typeface="Times New Roman"/>
              </a:endParaRPr>
            </a:p>
            <a:p>
              <a:pPr indent="0" lvl="0" marL="0" rtl="0" algn="just">
                <a:lnSpc>
                  <a:spcPct val="107916"/>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Kemudian pilih teknik pra-pemrosesan data apa yang akan dilakukan untuk meningkatkan kualitas data tersebut. Akan ada banyak hal yang harus diuraikan dan kemudian Anda harus mengumpulkan </a:t>
              </a:r>
              <a:r>
                <a:rPr i="1" lang="en" sz="1200">
                  <a:solidFill>
                    <a:schemeClr val="dk1"/>
                  </a:solidFill>
                  <a:latin typeface="Times New Roman"/>
                  <a:ea typeface="Times New Roman"/>
                  <a:cs typeface="Times New Roman"/>
                  <a:sym typeface="Times New Roman"/>
                </a:rPr>
                <a:t>case-based</a:t>
              </a:r>
              <a:r>
                <a:rPr lang="en" sz="1200">
                  <a:solidFill>
                    <a:schemeClr val="dk1"/>
                  </a:solidFill>
                  <a:latin typeface="Times New Roman"/>
                  <a:ea typeface="Times New Roman"/>
                  <a:cs typeface="Times New Roman"/>
                  <a:sym typeface="Times New Roman"/>
                </a:rPr>
                <a:t> ini sebagai karya individu.</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latin typeface="Roboto"/>
                <a:ea typeface="Roboto"/>
                <a:cs typeface="Roboto"/>
                <a:sym typeface="Roboto"/>
              </a:endParaRPr>
            </a:p>
          </p:txBody>
        </p:sp>
      </p:grpSp>
      <p:sp>
        <p:nvSpPr>
          <p:cNvPr id="419" name="Google Shape;419;g18aa0a64b53_0_491"/>
          <p:cNvSpPr/>
          <p:nvPr/>
        </p:nvSpPr>
        <p:spPr>
          <a:xfrm>
            <a:off x="6906650" y="2375375"/>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8aa0a64b53_0_67"/>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CASE BASED SCENARIO</a:t>
            </a:r>
            <a:endParaRPr/>
          </a:p>
        </p:txBody>
      </p:sp>
      <p:grpSp>
        <p:nvGrpSpPr>
          <p:cNvPr id="425" name="Google Shape;425;g18aa0a64b53_0_67"/>
          <p:cNvGrpSpPr/>
          <p:nvPr/>
        </p:nvGrpSpPr>
        <p:grpSpPr>
          <a:xfrm>
            <a:off x="6124673" y="1921488"/>
            <a:ext cx="2943318" cy="3039142"/>
            <a:chOff x="5449625" y="1389325"/>
            <a:chExt cx="3237261" cy="3342655"/>
          </a:xfrm>
        </p:grpSpPr>
        <p:sp>
          <p:nvSpPr>
            <p:cNvPr id="426" name="Google Shape;426;g18aa0a64b53_0_67"/>
            <p:cNvSpPr/>
            <p:nvPr/>
          </p:nvSpPr>
          <p:spPr>
            <a:xfrm>
              <a:off x="6533088" y="4360137"/>
              <a:ext cx="1749195" cy="185374"/>
            </a:xfrm>
            <a:custGeom>
              <a:rect b="b" l="l" r="r" t="t"/>
              <a:pathLst>
                <a:path extrusionOk="0" h="4713" w="44472">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8aa0a64b53_0_67"/>
            <p:cNvSpPr/>
            <p:nvPr/>
          </p:nvSpPr>
          <p:spPr>
            <a:xfrm>
              <a:off x="5449625" y="4579763"/>
              <a:ext cx="3237261" cy="152217"/>
            </a:xfrm>
            <a:custGeom>
              <a:rect b="b" l="l" r="r" t="t"/>
              <a:pathLst>
                <a:path extrusionOk="0" h="3870" w="82305">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8aa0a64b53_0_67"/>
            <p:cNvSpPr/>
            <p:nvPr/>
          </p:nvSpPr>
          <p:spPr>
            <a:xfrm>
              <a:off x="8191774" y="3231092"/>
              <a:ext cx="378261" cy="86296"/>
            </a:xfrm>
            <a:custGeom>
              <a:rect b="b" l="l" r="r" t="t"/>
              <a:pathLst>
                <a:path extrusionOk="0" h="2194" w="9617">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8aa0a64b53_0_67"/>
            <p:cNvSpPr/>
            <p:nvPr/>
          </p:nvSpPr>
          <p:spPr>
            <a:xfrm>
              <a:off x="8252423" y="3224681"/>
              <a:ext cx="342114" cy="102500"/>
            </a:xfrm>
            <a:custGeom>
              <a:rect b="b" l="l" r="r" t="t"/>
              <a:pathLst>
                <a:path extrusionOk="0" h="2606" w="8698">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8aa0a64b53_0_67"/>
            <p:cNvSpPr/>
            <p:nvPr/>
          </p:nvSpPr>
          <p:spPr>
            <a:xfrm>
              <a:off x="7744222" y="3452213"/>
              <a:ext cx="62185" cy="898944"/>
            </a:xfrm>
            <a:custGeom>
              <a:rect b="b" l="l" r="r" t="t"/>
              <a:pathLst>
                <a:path extrusionOk="0" h="22855" w="1581">
                  <a:moveTo>
                    <a:pt x="1" y="1"/>
                  </a:moveTo>
                  <a:lnTo>
                    <a:pt x="1" y="22854"/>
                  </a:lnTo>
                  <a:lnTo>
                    <a:pt x="1581" y="22854"/>
                  </a:lnTo>
                  <a:lnTo>
                    <a:pt x="1581" y="1"/>
                  </a:lnTo>
                  <a:close/>
                </a:path>
              </a:pathLst>
            </a:custGeom>
            <a:solidFill>
              <a:srgbClr val="959D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8aa0a64b53_0_67"/>
            <p:cNvSpPr/>
            <p:nvPr/>
          </p:nvSpPr>
          <p:spPr>
            <a:xfrm>
              <a:off x="7478656" y="4279862"/>
              <a:ext cx="592977" cy="160162"/>
            </a:xfrm>
            <a:custGeom>
              <a:rect b="b" l="l" r="r" t="t"/>
              <a:pathLst>
                <a:path extrusionOk="0" h="4072" w="15076">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8aa0a64b53_0_67"/>
            <p:cNvSpPr/>
            <p:nvPr/>
          </p:nvSpPr>
          <p:spPr>
            <a:xfrm>
              <a:off x="7708076" y="3426608"/>
              <a:ext cx="134517" cy="208738"/>
            </a:xfrm>
            <a:custGeom>
              <a:rect b="b" l="l" r="r" t="t"/>
              <a:pathLst>
                <a:path extrusionOk="0" h="5307" w="3420">
                  <a:moveTo>
                    <a:pt x="0" y="0"/>
                  </a:moveTo>
                  <a:lnTo>
                    <a:pt x="642" y="5307"/>
                  </a:lnTo>
                  <a:lnTo>
                    <a:pt x="2768" y="5307"/>
                  </a:lnTo>
                  <a:lnTo>
                    <a:pt x="342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8aa0a64b53_0_67"/>
            <p:cNvSpPr/>
            <p:nvPr/>
          </p:nvSpPr>
          <p:spPr>
            <a:xfrm>
              <a:off x="7343002" y="3414179"/>
              <a:ext cx="864646" cy="71624"/>
            </a:xfrm>
            <a:custGeom>
              <a:rect b="b" l="l" r="r" t="t"/>
              <a:pathLst>
                <a:path extrusionOk="0" h="1821" w="21983">
                  <a:moveTo>
                    <a:pt x="1" y="0"/>
                  </a:moveTo>
                  <a:lnTo>
                    <a:pt x="1" y="1820"/>
                  </a:lnTo>
                  <a:lnTo>
                    <a:pt x="21983" y="1820"/>
                  </a:lnTo>
                  <a:lnTo>
                    <a:pt x="219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8aa0a64b53_0_67"/>
            <p:cNvSpPr/>
            <p:nvPr/>
          </p:nvSpPr>
          <p:spPr>
            <a:xfrm>
              <a:off x="7311733" y="3305310"/>
              <a:ext cx="926831" cy="137152"/>
            </a:xfrm>
            <a:custGeom>
              <a:rect b="b" l="l" r="r" t="t"/>
              <a:pathLst>
                <a:path extrusionOk="0" h="3487" w="23564">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8aa0a64b53_0_67"/>
            <p:cNvSpPr/>
            <p:nvPr/>
          </p:nvSpPr>
          <p:spPr>
            <a:xfrm>
              <a:off x="7532147" y="1433376"/>
              <a:ext cx="1154684" cy="1453100"/>
            </a:xfrm>
            <a:custGeom>
              <a:rect b="b" l="l" r="r" t="t"/>
              <a:pathLst>
                <a:path extrusionOk="0" h="36944" w="29357">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8aa0a64b53_0_67"/>
            <p:cNvSpPr/>
            <p:nvPr/>
          </p:nvSpPr>
          <p:spPr>
            <a:xfrm>
              <a:off x="7128685" y="1433376"/>
              <a:ext cx="722971" cy="837900"/>
            </a:xfrm>
            <a:custGeom>
              <a:rect b="b" l="l" r="r" t="t"/>
              <a:pathLst>
                <a:path extrusionOk="0" h="21303" w="18381">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8aa0a64b53_0_67"/>
            <p:cNvSpPr/>
            <p:nvPr/>
          </p:nvSpPr>
          <p:spPr>
            <a:xfrm>
              <a:off x="7365617" y="1934024"/>
              <a:ext cx="505226" cy="418222"/>
            </a:xfrm>
            <a:custGeom>
              <a:rect b="b" l="l" r="r" t="t"/>
              <a:pathLst>
                <a:path extrusionOk="0" h="10633" w="12845">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18aa0a64b53_0_67"/>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18aa0a64b53_0_67"/>
            <p:cNvSpPr/>
            <p:nvPr/>
          </p:nvSpPr>
          <p:spPr>
            <a:xfrm>
              <a:off x="7069137" y="2926707"/>
              <a:ext cx="1213132" cy="381643"/>
            </a:xfrm>
            <a:custGeom>
              <a:rect b="b" l="l" r="r" t="t"/>
              <a:pathLst>
                <a:path extrusionOk="0" h="9703" w="30843">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8aa0a64b53_0_67"/>
            <p:cNvSpPr/>
            <p:nvPr/>
          </p:nvSpPr>
          <p:spPr>
            <a:xfrm>
              <a:off x="6683374" y="4178898"/>
              <a:ext cx="242642" cy="241148"/>
            </a:xfrm>
            <a:custGeom>
              <a:rect b="b" l="l" r="r" t="t"/>
              <a:pathLst>
                <a:path extrusionOk="0" h="6131" w="6169">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8aa0a64b53_0_67"/>
            <p:cNvSpPr/>
            <p:nvPr/>
          </p:nvSpPr>
          <p:spPr>
            <a:xfrm>
              <a:off x="6660798" y="4200373"/>
              <a:ext cx="265219" cy="235877"/>
            </a:xfrm>
            <a:custGeom>
              <a:rect b="b" l="l" r="r" t="t"/>
              <a:pathLst>
                <a:path extrusionOk="0" h="5997" w="6743">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8aa0a64b53_0_67"/>
            <p:cNvSpPr/>
            <p:nvPr/>
          </p:nvSpPr>
          <p:spPr>
            <a:xfrm>
              <a:off x="7608607" y="1993179"/>
              <a:ext cx="739176" cy="1192404"/>
            </a:xfrm>
            <a:custGeom>
              <a:rect b="b" l="l" r="r" t="t"/>
              <a:pathLst>
                <a:path extrusionOk="0" h="30316" w="18793">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18aa0a64b53_0_67"/>
            <p:cNvSpPr/>
            <p:nvPr/>
          </p:nvSpPr>
          <p:spPr>
            <a:xfrm>
              <a:off x="7525342" y="3053669"/>
              <a:ext cx="716599" cy="360561"/>
            </a:xfrm>
            <a:custGeom>
              <a:rect b="b" l="l" r="r" t="t"/>
              <a:pathLst>
                <a:path extrusionOk="0" h="9167" w="18219">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8aa0a64b53_0_67"/>
            <p:cNvSpPr/>
            <p:nvPr/>
          </p:nvSpPr>
          <p:spPr>
            <a:xfrm>
              <a:off x="7773602" y="1679393"/>
              <a:ext cx="218925" cy="431399"/>
            </a:xfrm>
            <a:custGeom>
              <a:rect b="b" l="l" r="r" t="t"/>
              <a:pathLst>
                <a:path extrusionOk="0" h="10968" w="5566">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18aa0a64b53_0_67"/>
            <p:cNvSpPr/>
            <p:nvPr/>
          </p:nvSpPr>
          <p:spPr>
            <a:xfrm>
              <a:off x="7603337" y="1639826"/>
              <a:ext cx="309350" cy="325516"/>
            </a:xfrm>
            <a:custGeom>
              <a:rect b="b" l="l" r="r" t="t"/>
              <a:pathLst>
                <a:path extrusionOk="0" h="8276" w="7865">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18aa0a64b53_0_67"/>
            <p:cNvSpPr/>
            <p:nvPr/>
          </p:nvSpPr>
          <p:spPr>
            <a:xfrm>
              <a:off x="7868902" y="1648479"/>
              <a:ext cx="64112" cy="110052"/>
            </a:xfrm>
            <a:custGeom>
              <a:rect b="b" l="l" r="r" t="t"/>
              <a:pathLst>
                <a:path extrusionOk="0" h="2798" w="163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8aa0a64b53_0_67"/>
            <p:cNvSpPr/>
            <p:nvPr/>
          </p:nvSpPr>
          <p:spPr>
            <a:xfrm>
              <a:off x="7730652" y="1771311"/>
              <a:ext cx="42243" cy="79884"/>
            </a:xfrm>
            <a:custGeom>
              <a:rect b="b" l="l" r="r" t="t"/>
              <a:pathLst>
                <a:path extrusionOk="0" h="2031" w="1074">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8aa0a64b53_0_67"/>
            <p:cNvSpPr/>
            <p:nvPr/>
          </p:nvSpPr>
          <p:spPr>
            <a:xfrm>
              <a:off x="7484280" y="1425864"/>
              <a:ext cx="326656" cy="355644"/>
            </a:xfrm>
            <a:custGeom>
              <a:rect b="b" l="l" r="r" t="t"/>
              <a:pathLst>
                <a:path extrusionOk="0" h="9042" w="8305">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8aa0a64b53_0_67"/>
            <p:cNvSpPr/>
            <p:nvPr/>
          </p:nvSpPr>
          <p:spPr>
            <a:xfrm>
              <a:off x="7748352" y="1861340"/>
              <a:ext cx="54672" cy="30168"/>
            </a:xfrm>
            <a:custGeom>
              <a:rect b="b" l="l" r="r" t="t"/>
              <a:pathLst>
                <a:path extrusionOk="0" h="767" w="139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8aa0a64b53_0_67"/>
            <p:cNvSpPr/>
            <p:nvPr/>
          </p:nvSpPr>
          <p:spPr>
            <a:xfrm>
              <a:off x="7754763" y="1746060"/>
              <a:ext cx="51290" cy="29027"/>
            </a:xfrm>
            <a:custGeom>
              <a:rect b="b" l="l" r="r" t="t"/>
              <a:pathLst>
                <a:path extrusionOk="0" h="738" w="1304">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8aa0a64b53_0_67"/>
            <p:cNvSpPr/>
            <p:nvPr/>
          </p:nvSpPr>
          <p:spPr>
            <a:xfrm>
              <a:off x="7744222" y="1708027"/>
              <a:ext cx="46373" cy="40316"/>
            </a:xfrm>
            <a:custGeom>
              <a:rect b="b" l="l" r="r" t="t"/>
              <a:pathLst>
                <a:path extrusionOk="0" h="1025" w="1179">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18aa0a64b53_0_67"/>
            <p:cNvSpPr/>
            <p:nvPr/>
          </p:nvSpPr>
          <p:spPr>
            <a:xfrm>
              <a:off x="7671891" y="1787122"/>
              <a:ext cx="51290" cy="29067"/>
            </a:xfrm>
            <a:custGeom>
              <a:rect b="b" l="l" r="r" t="t"/>
              <a:pathLst>
                <a:path extrusionOk="0" h="739" w="1304">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18aa0a64b53_0_67"/>
            <p:cNvSpPr/>
            <p:nvPr/>
          </p:nvSpPr>
          <p:spPr>
            <a:xfrm>
              <a:off x="7651557" y="1763012"/>
              <a:ext cx="61831" cy="18132"/>
            </a:xfrm>
            <a:custGeom>
              <a:rect b="b" l="l" r="r" t="t"/>
              <a:pathLst>
                <a:path extrusionOk="0" h="461" w="1572">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18aa0a64b53_0_67"/>
            <p:cNvSpPr/>
            <p:nvPr/>
          </p:nvSpPr>
          <p:spPr>
            <a:xfrm>
              <a:off x="6851005" y="3053669"/>
              <a:ext cx="875974" cy="1164871"/>
            </a:xfrm>
            <a:custGeom>
              <a:rect b="b" l="l" r="r" t="t"/>
              <a:pathLst>
                <a:path extrusionOk="0" h="29616" w="22271">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18aa0a64b53_0_67"/>
            <p:cNvSpPr/>
            <p:nvPr/>
          </p:nvSpPr>
          <p:spPr>
            <a:xfrm>
              <a:off x="7694507" y="1602894"/>
              <a:ext cx="201579" cy="123976"/>
            </a:xfrm>
            <a:custGeom>
              <a:rect b="b" l="l" r="r" t="t"/>
              <a:pathLst>
                <a:path extrusionOk="0" h="3152" w="5125">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18aa0a64b53_0_67"/>
            <p:cNvSpPr/>
            <p:nvPr/>
          </p:nvSpPr>
          <p:spPr>
            <a:xfrm>
              <a:off x="7778519" y="1446945"/>
              <a:ext cx="622397" cy="789679"/>
            </a:xfrm>
            <a:custGeom>
              <a:rect b="b" l="l" r="r" t="t"/>
              <a:pathLst>
                <a:path extrusionOk="0" h="20077" w="15824">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8aa0a64b53_0_67"/>
            <p:cNvSpPr/>
            <p:nvPr/>
          </p:nvSpPr>
          <p:spPr>
            <a:xfrm>
              <a:off x="7951420" y="1776188"/>
              <a:ext cx="441586" cy="528983"/>
            </a:xfrm>
            <a:custGeom>
              <a:rect b="b" l="l" r="r" t="t"/>
              <a:pathLst>
                <a:path extrusionOk="0" h="13449" w="11227">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8aa0a64b53_0_67"/>
            <p:cNvSpPr/>
            <p:nvPr/>
          </p:nvSpPr>
          <p:spPr>
            <a:xfrm>
              <a:off x="7534389" y="1389325"/>
              <a:ext cx="265652" cy="115677"/>
            </a:xfrm>
            <a:custGeom>
              <a:rect b="b" l="l" r="r" t="t"/>
              <a:pathLst>
                <a:path extrusionOk="0" h="2941" w="6754">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18aa0a64b53_0_67"/>
            <p:cNvSpPr/>
            <p:nvPr/>
          </p:nvSpPr>
          <p:spPr>
            <a:xfrm>
              <a:off x="6751575" y="2828733"/>
              <a:ext cx="442333" cy="90858"/>
            </a:xfrm>
            <a:custGeom>
              <a:rect b="b" l="l" r="r" t="t"/>
              <a:pathLst>
                <a:path extrusionOk="0" h="2310" w="11246">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18aa0a64b53_0_67"/>
            <p:cNvSpPr/>
            <p:nvPr/>
          </p:nvSpPr>
          <p:spPr>
            <a:xfrm>
              <a:off x="6644947" y="2603837"/>
              <a:ext cx="334208" cy="315761"/>
            </a:xfrm>
            <a:custGeom>
              <a:rect b="b" l="l" r="r" t="t"/>
              <a:pathLst>
                <a:path extrusionOk="0" h="8028" w="8497">
                  <a:moveTo>
                    <a:pt x="2041" y="1"/>
                  </a:moveTo>
                  <a:lnTo>
                    <a:pt x="1" y="8027"/>
                  </a:lnTo>
                  <a:lnTo>
                    <a:pt x="6456" y="8027"/>
                  </a:lnTo>
                  <a:lnTo>
                    <a:pt x="849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8aa0a64b53_0_67"/>
            <p:cNvSpPr/>
            <p:nvPr/>
          </p:nvSpPr>
          <p:spPr>
            <a:xfrm>
              <a:off x="6143904" y="1766394"/>
              <a:ext cx="1389814" cy="897410"/>
            </a:xfrm>
            <a:custGeom>
              <a:rect b="b" l="l" r="r" t="t"/>
              <a:pathLst>
                <a:path extrusionOk="0" h="22816" w="35335">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8aa0a64b53_0_67"/>
            <p:cNvSpPr/>
            <p:nvPr/>
          </p:nvSpPr>
          <p:spPr>
            <a:xfrm>
              <a:off x="5860993" y="3031447"/>
              <a:ext cx="2330490" cy="50503"/>
            </a:xfrm>
            <a:custGeom>
              <a:rect b="b" l="l" r="r" t="t"/>
              <a:pathLst>
                <a:path extrusionOk="0" h="1284" w="59251">
                  <a:moveTo>
                    <a:pt x="1" y="0"/>
                  </a:moveTo>
                  <a:lnTo>
                    <a:pt x="1" y="1283"/>
                  </a:lnTo>
                  <a:lnTo>
                    <a:pt x="59251" y="1283"/>
                  </a:lnTo>
                  <a:lnTo>
                    <a:pt x="592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8aa0a64b53_0_67"/>
            <p:cNvSpPr/>
            <p:nvPr/>
          </p:nvSpPr>
          <p:spPr>
            <a:xfrm>
              <a:off x="5559242" y="2992233"/>
              <a:ext cx="603557" cy="1663686"/>
            </a:xfrm>
            <a:custGeom>
              <a:rect b="b" l="l" r="r" t="t"/>
              <a:pathLst>
                <a:path extrusionOk="0" h="42298" w="15345">
                  <a:moveTo>
                    <a:pt x="11341" y="1"/>
                  </a:moveTo>
                  <a:lnTo>
                    <a:pt x="1" y="42298"/>
                  </a:lnTo>
                  <a:lnTo>
                    <a:pt x="1437" y="42298"/>
                  </a:lnTo>
                  <a:lnTo>
                    <a:pt x="15345" y="394"/>
                  </a:lnTo>
                  <a:lnTo>
                    <a:pt x="11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18aa0a64b53_0_67"/>
            <p:cNvSpPr/>
            <p:nvPr/>
          </p:nvSpPr>
          <p:spPr>
            <a:xfrm>
              <a:off x="7855726" y="2992233"/>
              <a:ext cx="603557" cy="1663686"/>
            </a:xfrm>
            <a:custGeom>
              <a:rect b="b" l="l" r="r" t="t"/>
              <a:pathLst>
                <a:path extrusionOk="0" h="42298" w="15345">
                  <a:moveTo>
                    <a:pt x="4004" y="1"/>
                  </a:moveTo>
                  <a:lnTo>
                    <a:pt x="1" y="394"/>
                  </a:lnTo>
                  <a:lnTo>
                    <a:pt x="13908" y="42298"/>
                  </a:lnTo>
                  <a:lnTo>
                    <a:pt x="15345" y="42298"/>
                  </a:lnTo>
                  <a:lnTo>
                    <a:pt x="4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8aa0a64b53_0_67"/>
            <p:cNvSpPr/>
            <p:nvPr/>
          </p:nvSpPr>
          <p:spPr>
            <a:xfrm>
              <a:off x="5745712" y="2913531"/>
              <a:ext cx="2567862" cy="129247"/>
            </a:xfrm>
            <a:custGeom>
              <a:rect b="b" l="l" r="r" t="t"/>
              <a:pathLst>
                <a:path extrusionOk="0" h="3286" w="65286">
                  <a:moveTo>
                    <a:pt x="1" y="0"/>
                  </a:moveTo>
                  <a:lnTo>
                    <a:pt x="1" y="3285"/>
                  </a:lnTo>
                  <a:lnTo>
                    <a:pt x="65285" y="3285"/>
                  </a:lnTo>
                  <a:lnTo>
                    <a:pt x="6528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g18aa0a64b53_0_67"/>
          <p:cNvGrpSpPr/>
          <p:nvPr/>
        </p:nvGrpSpPr>
        <p:grpSpPr>
          <a:xfrm>
            <a:off x="611250" y="1248849"/>
            <a:ext cx="4797504" cy="3711769"/>
            <a:chOff x="457201" y="1157650"/>
            <a:chExt cx="2498700" cy="1984054"/>
          </a:xfrm>
        </p:grpSpPr>
        <p:sp>
          <p:nvSpPr>
            <p:cNvPr id="467" name="Google Shape;467;g18aa0a64b53_0_67"/>
            <p:cNvSpPr txBox="1"/>
            <p:nvPr/>
          </p:nvSpPr>
          <p:spPr>
            <a:xfrm>
              <a:off x="457201" y="1157650"/>
              <a:ext cx="24987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Fira Sans Extra Condensed"/>
                  <a:ea typeface="Fira Sans Extra Condensed"/>
                  <a:cs typeface="Fira Sans Extra Condensed"/>
                  <a:sym typeface="Fira Sans Extra Condensed"/>
                </a:rPr>
                <a:t>Tugas</a:t>
              </a:r>
              <a:endParaRPr b="1"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468" name="Google Shape;468;g18aa0a64b53_0_67"/>
            <p:cNvSpPr txBox="1"/>
            <p:nvPr/>
          </p:nvSpPr>
          <p:spPr>
            <a:xfrm>
              <a:off x="457201" y="1497104"/>
              <a:ext cx="2463000" cy="1644600"/>
            </a:xfrm>
            <a:prstGeom prst="rect">
              <a:avLst/>
            </a:prstGeom>
            <a:noFill/>
            <a:ln>
              <a:noFill/>
            </a:ln>
          </p:spPr>
          <p:txBody>
            <a:bodyPr anchorCtr="0" anchor="ctr" bIns="91425" lIns="91425" spcFirstLastPara="1" rIns="91425" wrap="square" tIns="91425">
              <a:noAutofit/>
            </a:bodyPr>
            <a:lstStyle/>
            <a:p>
              <a:pPr indent="45720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Tujuan dari tugas ini yaitu Anda diharapkan mampu menjelaskan, mengimplementasikan, menganalisis, dan mendesain teknik pembelajaran mesin supervised learning yaitu AAN/MLP/RNN/LSTM/CNN.</a:t>
              </a:r>
              <a:endParaRPr sz="1200">
                <a:solidFill>
                  <a:schemeClr val="dk1"/>
                </a:solidFill>
                <a:latin typeface="Times New Roman"/>
                <a:ea typeface="Times New Roman"/>
                <a:cs typeface="Times New Roman"/>
                <a:sym typeface="Times New Roman"/>
              </a:endParaRPr>
            </a:p>
            <a:p>
              <a:pPr indent="0" lvl="0" marL="0" rtl="0" algn="just">
                <a:lnSpc>
                  <a:spcPct val="10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Pertama, selidiki masalah kualitas data yang telah diberikan di atas. Jelaskan keputusan Anda mengenai pendekatan pra-pemrosesan data. Jelajahi kumpulan data dengan meringkas data menggunakan statistik dan mengidentifikasi masalah kualitas data apa pun. Tidak ada batasan jumlah ringkasan yang akan dilaporkan tetapi Anda diharapkan hanya melaporkan yang paling relevan. Kedua, pilih salah satu dari metode unsupervised learning yang telah dipelajari yaitu AAN/MLP/RNN/LSTM/CNN. Anda hanya perlu memilih satu metode untuk diterapkan. Gunakan algoritma tersebut untuk memberikan beberapa output/outcome dengan menggunakan variasi hyperparameter, kemudian menganalisis hasilnya.</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latin typeface="Times New Roman"/>
                <a:ea typeface="Times New Roman"/>
                <a:cs typeface="Times New Roman"/>
                <a:sym typeface="Times New Roman"/>
              </a:endParaRPr>
            </a:p>
          </p:txBody>
        </p:sp>
      </p:grpSp>
      <p:sp>
        <p:nvSpPr>
          <p:cNvPr id="469" name="Google Shape;469;g18aa0a64b53_0_67"/>
          <p:cNvSpPr/>
          <p:nvPr/>
        </p:nvSpPr>
        <p:spPr>
          <a:xfrm>
            <a:off x="6906650" y="2375375"/>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
          <p:cNvSpPr txBox="1"/>
          <p:nvPr>
            <p:ph type="title"/>
          </p:nvPr>
        </p:nvSpPr>
        <p:spPr>
          <a:xfrm>
            <a:off x="457200" y="2386050"/>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IKHTISAR DATA YANG DIPILIH</a:t>
            </a:r>
            <a:endParaRPr/>
          </a:p>
        </p:txBody>
      </p:sp>
      <p:grpSp>
        <p:nvGrpSpPr>
          <p:cNvPr id="475" name="Google Shape;475;p6"/>
          <p:cNvGrpSpPr/>
          <p:nvPr/>
        </p:nvGrpSpPr>
        <p:grpSpPr>
          <a:xfrm>
            <a:off x="3866914" y="748716"/>
            <a:ext cx="1410167" cy="1491855"/>
            <a:chOff x="2788540" y="1012550"/>
            <a:chExt cx="3515750" cy="3719409"/>
          </a:xfrm>
        </p:grpSpPr>
        <p:sp>
          <p:nvSpPr>
            <p:cNvPr id="476" name="Google Shape;476;p6"/>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477" name="Google Shape;477;p6"/>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478" name="Google Shape;478;p6"/>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07" name="Google Shape;507;p6"/>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8" name="Google Shape;508;p6"/>
            <p:cNvGrpSpPr/>
            <p:nvPr/>
          </p:nvGrpSpPr>
          <p:grpSpPr>
            <a:xfrm>
              <a:off x="4333697" y="3608632"/>
              <a:ext cx="472142" cy="472112"/>
              <a:chOff x="-44512325" y="3176075"/>
              <a:chExt cx="300900" cy="300900"/>
            </a:xfrm>
          </p:grpSpPr>
          <p:sp>
            <p:nvSpPr>
              <p:cNvPr id="509" name="Google Shape;509;p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8aa0a64b53_0_540"/>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IKHTISAR DATA YANG DIPILIH</a:t>
            </a:r>
            <a:endParaRPr/>
          </a:p>
        </p:txBody>
      </p:sp>
      <p:grpSp>
        <p:nvGrpSpPr>
          <p:cNvPr id="517" name="Google Shape;517;g18aa0a64b53_0_540"/>
          <p:cNvGrpSpPr/>
          <p:nvPr/>
        </p:nvGrpSpPr>
        <p:grpSpPr>
          <a:xfrm>
            <a:off x="7631151" y="57191"/>
            <a:ext cx="1410167" cy="1491855"/>
            <a:chOff x="2788540" y="1012550"/>
            <a:chExt cx="3515750" cy="3719409"/>
          </a:xfrm>
        </p:grpSpPr>
        <p:sp>
          <p:nvSpPr>
            <p:cNvPr id="518" name="Google Shape;518;g18aa0a64b53_0_540"/>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19" name="Google Shape;519;g18aa0a64b53_0_540"/>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20" name="Google Shape;520;g18aa0a64b53_0_540"/>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8aa0a64b53_0_540"/>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8aa0a64b53_0_540"/>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8aa0a64b53_0_540"/>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8aa0a64b53_0_540"/>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8aa0a64b53_0_540"/>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8aa0a64b53_0_540"/>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8aa0a64b53_0_540"/>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8aa0a64b53_0_540"/>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8aa0a64b53_0_540"/>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8aa0a64b53_0_540"/>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8aa0a64b53_0_540"/>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8aa0a64b53_0_540"/>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8aa0a64b53_0_540"/>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8aa0a64b53_0_540"/>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8aa0a64b53_0_540"/>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8aa0a64b53_0_540"/>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8aa0a64b53_0_540"/>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8aa0a64b53_0_540"/>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8aa0a64b53_0_540"/>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8aa0a64b53_0_540"/>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8aa0a64b53_0_540"/>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8aa0a64b53_0_540"/>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18aa0a64b53_0_540"/>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18aa0a64b53_0_540"/>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8aa0a64b53_0_540"/>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8aa0a64b53_0_540"/>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8aa0a64b53_0_540"/>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8aa0a64b53_0_540"/>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49" name="Google Shape;549;g18aa0a64b53_0_540"/>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g18aa0a64b53_0_540"/>
            <p:cNvGrpSpPr/>
            <p:nvPr/>
          </p:nvGrpSpPr>
          <p:grpSpPr>
            <a:xfrm>
              <a:off x="4333669" y="3608633"/>
              <a:ext cx="472142" cy="472112"/>
              <a:chOff x="-44512325" y="3176075"/>
              <a:chExt cx="300900" cy="300900"/>
            </a:xfrm>
          </p:grpSpPr>
          <p:sp>
            <p:nvSpPr>
              <p:cNvPr id="551" name="Google Shape;551;g18aa0a64b53_0_540"/>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8aa0a64b53_0_540"/>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8aa0a64b53_0_540"/>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4" name="Google Shape;554;g18aa0a64b53_0_540"/>
          <p:cNvGrpSpPr/>
          <p:nvPr/>
        </p:nvGrpSpPr>
        <p:grpSpPr>
          <a:xfrm>
            <a:off x="157428" y="1001783"/>
            <a:ext cx="2339100" cy="604500"/>
            <a:chOff x="1021803" y="1001783"/>
            <a:chExt cx="2339100" cy="604500"/>
          </a:xfrm>
        </p:grpSpPr>
        <p:sp>
          <p:nvSpPr>
            <p:cNvPr id="555" name="Google Shape;555;g18aa0a64b53_0_540"/>
            <p:cNvSpPr/>
            <p:nvPr/>
          </p:nvSpPr>
          <p:spPr>
            <a:xfrm>
              <a:off x="1021803" y="1001783"/>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56" name="Google Shape;556;g18aa0a64b53_0_540"/>
            <p:cNvSpPr txBox="1"/>
            <p:nvPr/>
          </p:nvSpPr>
          <p:spPr>
            <a:xfrm>
              <a:off x="1626303" y="1138125"/>
              <a:ext cx="1734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700">
                  <a:latin typeface="Fira Sans Extra Condensed"/>
                  <a:ea typeface="Fira Sans Extra Condensed"/>
                  <a:cs typeface="Fira Sans Extra Condensed"/>
                  <a:sym typeface="Fira Sans Extra Condensed"/>
                </a:rPr>
                <a:t>Bentuk Data Table</a:t>
              </a:r>
              <a:endParaRPr b="1" i="0" sz="17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557" name="Google Shape;557;g18aa0a64b53_0_540"/>
          <p:cNvPicPr preferRelativeResize="0"/>
          <p:nvPr/>
        </p:nvPicPr>
        <p:blipFill>
          <a:blip r:embed="rId3">
            <a:alphaModFix/>
          </a:blip>
          <a:stretch>
            <a:fillRect/>
          </a:stretch>
        </p:blipFill>
        <p:spPr>
          <a:xfrm>
            <a:off x="543062" y="1703100"/>
            <a:ext cx="8057875" cy="32582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18aa0a64b53_0_18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IKHTISAR DATA YANG DIPILIH</a:t>
            </a:r>
            <a:endParaRPr/>
          </a:p>
        </p:txBody>
      </p:sp>
      <p:grpSp>
        <p:nvGrpSpPr>
          <p:cNvPr id="563" name="Google Shape;563;g18aa0a64b53_0_185"/>
          <p:cNvGrpSpPr/>
          <p:nvPr/>
        </p:nvGrpSpPr>
        <p:grpSpPr>
          <a:xfrm>
            <a:off x="7631151" y="57191"/>
            <a:ext cx="1410167" cy="1491855"/>
            <a:chOff x="2788540" y="1012550"/>
            <a:chExt cx="3515750" cy="3719409"/>
          </a:xfrm>
        </p:grpSpPr>
        <p:sp>
          <p:nvSpPr>
            <p:cNvPr id="564" name="Google Shape;564;g18aa0a64b53_0_185"/>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65" name="Google Shape;565;g18aa0a64b53_0_185"/>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66" name="Google Shape;566;g18aa0a64b53_0_185"/>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8aa0a64b53_0_185"/>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8aa0a64b53_0_185"/>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8aa0a64b53_0_185"/>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8aa0a64b53_0_185"/>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8aa0a64b53_0_185"/>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18aa0a64b53_0_185"/>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18aa0a64b53_0_185"/>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8aa0a64b53_0_185"/>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18aa0a64b53_0_185"/>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8aa0a64b53_0_185"/>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8aa0a64b53_0_185"/>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18aa0a64b53_0_185"/>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8aa0a64b53_0_185"/>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8aa0a64b53_0_185"/>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8aa0a64b53_0_185"/>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8aa0a64b53_0_185"/>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8aa0a64b53_0_185"/>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8aa0a64b53_0_185"/>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8aa0a64b53_0_185"/>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8aa0a64b53_0_185"/>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8aa0a64b53_0_185"/>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18aa0a64b53_0_185"/>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18aa0a64b53_0_185"/>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g18aa0a64b53_0_185"/>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8aa0a64b53_0_185"/>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18aa0a64b53_0_185"/>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18aa0a64b53_0_185"/>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8aa0a64b53_0_185"/>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595" name="Google Shape;595;g18aa0a64b53_0_185"/>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6" name="Google Shape;596;g18aa0a64b53_0_185"/>
            <p:cNvGrpSpPr/>
            <p:nvPr/>
          </p:nvGrpSpPr>
          <p:grpSpPr>
            <a:xfrm>
              <a:off x="4333669" y="3608633"/>
              <a:ext cx="472142" cy="472112"/>
              <a:chOff x="-44512325" y="3176075"/>
              <a:chExt cx="300900" cy="300900"/>
            </a:xfrm>
          </p:grpSpPr>
          <p:sp>
            <p:nvSpPr>
              <p:cNvPr id="597" name="Google Shape;597;g18aa0a64b53_0_185"/>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8aa0a64b53_0_185"/>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8aa0a64b53_0_185"/>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0" name="Google Shape;600;g18aa0a64b53_0_185"/>
          <p:cNvGrpSpPr/>
          <p:nvPr/>
        </p:nvGrpSpPr>
        <p:grpSpPr>
          <a:xfrm>
            <a:off x="157428" y="1001783"/>
            <a:ext cx="2339100" cy="604500"/>
            <a:chOff x="1021803" y="1001783"/>
            <a:chExt cx="2339100" cy="604500"/>
          </a:xfrm>
        </p:grpSpPr>
        <p:sp>
          <p:nvSpPr>
            <p:cNvPr id="601" name="Google Shape;601;g18aa0a64b53_0_185"/>
            <p:cNvSpPr/>
            <p:nvPr/>
          </p:nvSpPr>
          <p:spPr>
            <a:xfrm>
              <a:off x="1021803" y="1001783"/>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02" name="Google Shape;602;g18aa0a64b53_0_185"/>
            <p:cNvSpPr txBox="1"/>
            <p:nvPr/>
          </p:nvSpPr>
          <p:spPr>
            <a:xfrm>
              <a:off x="1626303" y="1138125"/>
              <a:ext cx="1734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700">
                  <a:latin typeface="Fira Sans Extra Condensed"/>
                  <a:ea typeface="Fira Sans Extra Condensed"/>
                  <a:cs typeface="Fira Sans Extra Condensed"/>
                  <a:sym typeface="Fira Sans Extra Condensed"/>
                </a:rPr>
                <a:t>Bentuk Data Table</a:t>
              </a:r>
              <a:endParaRPr b="1" i="0" sz="1700" u="none" cap="none" strike="noStrike">
                <a:solidFill>
                  <a:srgbClr val="000000"/>
                </a:solidFill>
                <a:latin typeface="Fira Sans Extra Condensed"/>
                <a:ea typeface="Fira Sans Extra Condensed"/>
                <a:cs typeface="Fira Sans Extra Condensed"/>
                <a:sym typeface="Fira Sans Extra Condensed"/>
              </a:endParaRPr>
            </a:p>
          </p:txBody>
        </p:sp>
      </p:grpSp>
      <p:pic>
        <p:nvPicPr>
          <p:cNvPr id="603" name="Google Shape;603;g18aa0a64b53_0_185"/>
          <p:cNvPicPr preferRelativeResize="0"/>
          <p:nvPr/>
        </p:nvPicPr>
        <p:blipFill>
          <a:blip r:embed="rId3">
            <a:alphaModFix/>
          </a:blip>
          <a:stretch>
            <a:fillRect/>
          </a:stretch>
        </p:blipFill>
        <p:spPr>
          <a:xfrm>
            <a:off x="2967170" y="1427575"/>
            <a:ext cx="3209675" cy="1353850"/>
          </a:xfrm>
          <a:prstGeom prst="rect">
            <a:avLst/>
          </a:prstGeom>
          <a:noFill/>
          <a:ln>
            <a:noFill/>
          </a:ln>
        </p:spPr>
      </p:pic>
      <p:sp>
        <p:nvSpPr>
          <p:cNvPr id="604" name="Google Shape;604;g18aa0a64b53_0_185"/>
          <p:cNvSpPr txBox="1"/>
          <p:nvPr/>
        </p:nvSpPr>
        <p:spPr>
          <a:xfrm>
            <a:off x="3462913" y="2873900"/>
            <a:ext cx="2218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Baris Sebanyak 452 record dan kolom 280 atribut</a:t>
            </a:r>
            <a:endParaRPr b="1" sz="17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8aa0a64b53_0_23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IKHTISAR DATA YANG DIPILIH</a:t>
            </a:r>
            <a:endParaRPr/>
          </a:p>
        </p:txBody>
      </p:sp>
      <p:grpSp>
        <p:nvGrpSpPr>
          <p:cNvPr id="610" name="Google Shape;610;g18aa0a64b53_0_236"/>
          <p:cNvGrpSpPr/>
          <p:nvPr/>
        </p:nvGrpSpPr>
        <p:grpSpPr>
          <a:xfrm>
            <a:off x="7631151" y="57191"/>
            <a:ext cx="1410167" cy="1491855"/>
            <a:chOff x="2788540" y="1012550"/>
            <a:chExt cx="3515750" cy="3719409"/>
          </a:xfrm>
        </p:grpSpPr>
        <p:sp>
          <p:nvSpPr>
            <p:cNvPr id="611" name="Google Shape;611;g18aa0a64b53_0_236"/>
            <p:cNvSpPr/>
            <p:nvPr/>
          </p:nvSpPr>
          <p:spPr>
            <a:xfrm>
              <a:off x="2788540" y="3035010"/>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12" name="Google Shape;612;g18aa0a64b53_0_236"/>
            <p:cNvSpPr/>
            <p:nvPr/>
          </p:nvSpPr>
          <p:spPr>
            <a:xfrm>
              <a:off x="5947002" y="1913635"/>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13" name="Google Shape;613;g18aa0a64b53_0_236"/>
            <p:cNvSpPr/>
            <p:nvPr/>
          </p:nvSpPr>
          <p:spPr>
            <a:xfrm>
              <a:off x="3509017" y="1622848"/>
              <a:ext cx="2125304" cy="3058016"/>
            </a:xfrm>
            <a:custGeom>
              <a:rect b="b" l="l" r="r" t="t"/>
              <a:pathLst>
                <a:path extrusionOk="0" h="71520" w="49706">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1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8aa0a64b53_0_236"/>
            <p:cNvSpPr/>
            <p:nvPr/>
          </p:nvSpPr>
          <p:spPr>
            <a:xfrm>
              <a:off x="3509017" y="1622848"/>
              <a:ext cx="2125304" cy="3058016"/>
            </a:xfrm>
            <a:custGeom>
              <a:rect b="b" l="l" r="r" t="t"/>
              <a:pathLst>
                <a:path extrusionOk="0" fill="none" h="71520" w="49706">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8aa0a64b53_0_236"/>
            <p:cNvSpPr/>
            <p:nvPr/>
          </p:nvSpPr>
          <p:spPr>
            <a:xfrm>
              <a:off x="3457878" y="1571709"/>
              <a:ext cx="2227537" cy="3160250"/>
            </a:xfrm>
            <a:custGeom>
              <a:rect b="b" l="l" r="r" t="t"/>
              <a:pathLst>
                <a:path extrusionOk="0" h="73911" w="52097">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8aa0a64b53_0_236"/>
            <p:cNvSpPr/>
            <p:nvPr/>
          </p:nvSpPr>
          <p:spPr>
            <a:xfrm>
              <a:off x="3605738" y="1773103"/>
              <a:ext cx="1931827" cy="2757474"/>
            </a:xfrm>
            <a:custGeom>
              <a:rect b="b" l="l" r="r" t="t"/>
              <a:pathLst>
                <a:path extrusionOk="0" h="64491" w="45181">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8aa0a64b53_0_236"/>
            <p:cNvSpPr/>
            <p:nvPr/>
          </p:nvSpPr>
          <p:spPr>
            <a:xfrm>
              <a:off x="4100416" y="1183543"/>
              <a:ext cx="278095" cy="620625"/>
            </a:xfrm>
            <a:custGeom>
              <a:rect b="b" l="l" r="r" t="t"/>
              <a:pathLst>
                <a:path extrusionOk="0" h="14515" w="6504">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8aa0a64b53_0_236"/>
            <p:cNvSpPr/>
            <p:nvPr/>
          </p:nvSpPr>
          <p:spPr>
            <a:xfrm>
              <a:off x="4136333"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8aa0a64b53_0_236"/>
            <p:cNvSpPr/>
            <p:nvPr/>
          </p:nvSpPr>
          <p:spPr>
            <a:xfrm>
              <a:off x="4620663" y="1052700"/>
              <a:ext cx="254364" cy="751463"/>
            </a:xfrm>
            <a:custGeom>
              <a:rect b="b" l="l" r="r" t="t"/>
              <a:pathLst>
                <a:path extrusionOk="0" h="17575" w="5949">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8aa0a64b53_0_236"/>
            <p:cNvSpPr/>
            <p:nvPr/>
          </p:nvSpPr>
          <p:spPr>
            <a:xfrm>
              <a:off x="4786781" y="1215142"/>
              <a:ext cx="247651" cy="589027"/>
            </a:xfrm>
            <a:custGeom>
              <a:rect b="b" l="l" r="r" t="t"/>
              <a:pathLst>
                <a:path extrusionOk="0" h="13776" w="5792">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8aa0a64b53_0_236"/>
            <p:cNvSpPr/>
            <p:nvPr/>
          </p:nvSpPr>
          <p:spPr>
            <a:xfrm>
              <a:off x="4954097" y="1502952"/>
              <a:ext cx="51138" cy="301227"/>
            </a:xfrm>
            <a:custGeom>
              <a:rect b="b" l="l" r="r" t="t"/>
              <a:pathLst>
                <a:path extrusionOk="0" h="7045" w="1196">
                  <a:moveTo>
                    <a:pt x="0" y="1"/>
                  </a:moveTo>
                  <a:lnTo>
                    <a:pt x="0" y="7045"/>
                  </a:lnTo>
                  <a:lnTo>
                    <a:pt x="1196" y="7045"/>
                  </a:lnTo>
                  <a:lnTo>
                    <a:pt x="119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8aa0a64b53_0_236"/>
            <p:cNvSpPr/>
            <p:nvPr/>
          </p:nvSpPr>
          <p:spPr>
            <a:xfrm>
              <a:off x="4935240" y="1173195"/>
              <a:ext cx="145461" cy="145461"/>
            </a:xfrm>
            <a:custGeom>
              <a:rect b="b" l="l" r="r" t="t"/>
              <a:pathLst>
                <a:path extrusionOk="0" h="3402" w="3402">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8aa0a64b53_0_236"/>
            <p:cNvSpPr/>
            <p:nvPr/>
          </p:nvSpPr>
          <p:spPr>
            <a:xfrm>
              <a:off x="4774595" y="1012550"/>
              <a:ext cx="145461" cy="145461"/>
            </a:xfrm>
            <a:custGeom>
              <a:rect b="b" l="l" r="r" t="t"/>
              <a:pathLst>
                <a:path extrusionOk="0" h="3402" w="3402">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g18aa0a64b53_0_236"/>
            <p:cNvSpPr/>
            <p:nvPr/>
          </p:nvSpPr>
          <p:spPr>
            <a:xfrm>
              <a:off x="4062702" y="1161009"/>
              <a:ext cx="145461" cy="145461"/>
            </a:xfrm>
            <a:custGeom>
              <a:rect b="b" l="l" r="r" t="t"/>
              <a:pathLst>
                <a:path extrusionOk="0" h="3402" w="3402">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8aa0a64b53_0_236"/>
            <p:cNvSpPr/>
            <p:nvPr/>
          </p:nvSpPr>
          <p:spPr>
            <a:xfrm>
              <a:off x="5512058" y="2002208"/>
              <a:ext cx="620625" cy="278095"/>
            </a:xfrm>
            <a:custGeom>
              <a:rect b="b" l="l" r="r" t="t"/>
              <a:pathLst>
                <a:path extrusionOk="0" h="6504" w="14515">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18aa0a64b53_0_236"/>
            <p:cNvSpPr/>
            <p:nvPr/>
          </p:nvSpPr>
          <p:spPr>
            <a:xfrm>
              <a:off x="5512058" y="2038083"/>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8aa0a64b53_0_236"/>
            <p:cNvSpPr/>
            <p:nvPr/>
          </p:nvSpPr>
          <p:spPr>
            <a:xfrm>
              <a:off x="5512058" y="2522413"/>
              <a:ext cx="751463" cy="254364"/>
            </a:xfrm>
            <a:custGeom>
              <a:rect b="b" l="l" r="r" t="t"/>
              <a:pathLst>
                <a:path extrusionOk="0" h="5949" w="17575">
                  <a:moveTo>
                    <a:pt x="0" y="1"/>
                  </a:moveTo>
                  <a:lnTo>
                    <a:pt x="0" y="1182"/>
                  </a:lnTo>
                  <a:lnTo>
                    <a:pt x="11967" y="1182"/>
                  </a:lnTo>
                  <a:lnTo>
                    <a:pt x="16734" y="5949"/>
                  </a:lnTo>
                  <a:lnTo>
                    <a:pt x="17574" y="5109"/>
                  </a:lnTo>
                  <a:lnTo>
                    <a:pt x="124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8aa0a64b53_0_236"/>
            <p:cNvSpPr/>
            <p:nvPr/>
          </p:nvSpPr>
          <p:spPr>
            <a:xfrm>
              <a:off x="5512058" y="2688532"/>
              <a:ext cx="588985" cy="248293"/>
            </a:xfrm>
            <a:custGeom>
              <a:rect b="b" l="l" r="r" t="t"/>
              <a:pathLst>
                <a:path extrusionOk="0" h="5807" w="13775">
                  <a:moveTo>
                    <a:pt x="0" y="1"/>
                  </a:moveTo>
                  <a:lnTo>
                    <a:pt x="0" y="1196"/>
                  </a:lnTo>
                  <a:lnTo>
                    <a:pt x="8325" y="1196"/>
                  </a:lnTo>
                  <a:lnTo>
                    <a:pt x="12935" y="5806"/>
                  </a:lnTo>
                  <a:lnTo>
                    <a:pt x="13775" y="4953"/>
                  </a:lnTo>
                  <a:lnTo>
                    <a:pt x="88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8aa0a64b53_0_236"/>
            <p:cNvSpPr/>
            <p:nvPr/>
          </p:nvSpPr>
          <p:spPr>
            <a:xfrm>
              <a:off x="5512058" y="2855848"/>
              <a:ext cx="301184" cy="51181"/>
            </a:xfrm>
            <a:custGeom>
              <a:rect b="b" l="l" r="r" t="t"/>
              <a:pathLst>
                <a:path extrusionOk="0" h="1197" w="7044">
                  <a:moveTo>
                    <a:pt x="0" y="1"/>
                  </a:moveTo>
                  <a:lnTo>
                    <a:pt x="0" y="1196"/>
                  </a:lnTo>
                  <a:lnTo>
                    <a:pt x="7044" y="1196"/>
                  </a:lnTo>
                  <a:lnTo>
                    <a:pt x="704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8aa0a64b53_0_236"/>
            <p:cNvSpPr/>
            <p:nvPr/>
          </p:nvSpPr>
          <p:spPr>
            <a:xfrm>
              <a:off x="5998184" y="2836991"/>
              <a:ext cx="145461" cy="145461"/>
            </a:xfrm>
            <a:custGeom>
              <a:rect b="b" l="l" r="r" t="t"/>
              <a:pathLst>
                <a:path extrusionOk="0" h="3402" w="3402">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g18aa0a64b53_0_236"/>
            <p:cNvSpPr/>
            <p:nvPr/>
          </p:nvSpPr>
          <p:spPr>
            <a:xfrm>
              <a:off x="6158230" y="2676388"/>
              <a:ext cx="146060" cy="145418"/>
            </a:xfrm>
            <a:custGeom>
              <a:rect b="b" l="l" r="r" t="t"/>
              <a:pathLst>
                <a:path extrusionOk="0" h="3401" w="3416">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g18aa0a64b53_0_236"/>
            <p:cNvSpPr/>
            <p:nvPr/>
          </p:nvSpPr>
          <p:spPr>
            <a:xfrm>
              <a:off x="6010370" y="1964494"/>
              <a:ext cx="145461" cy="146060"/>
            </a:xfrm>
            <a:custGeom>
              <a:rect b="b" l="l" r="r" t="t"/>
              <a:pathLst>
                <a:path extrusionOk="0" h="3416" w="3402">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8aa0a64b53_0_236"/>
            <p:cNvSpPr/>
            <p:nvPr/>
          </p:nvSpPr>
          <p:spPr>
            <a:xfrm>
              <a:off x="3010705" y="2412008"/>
              <a:ext cx="620625" cy="278095"/>
            </a:xfrm>
            <a:custGeom>
              <a:rect b="b" l="l" r="r" t="t"/>
              <a:pathLst>
                <a:path extrusionOk="0" h="6504" w="14515">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8aa0a64b53_0_236"/>
            <p:cNvSpPr/>
            <p:nvPr/>
          </p:nvSpPr>
          <p:spPr>
            <a:xfrm>
              <a:off x="3330114" y="2447883"/>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8aa0a64b53_0_236"/>
            <p:cNvSpPr/>
            <p:nvPr/>
          </p:nvSpPr>
          <p:spPr>
            <a:xfrm>
              <a:off x="2879863" y="2932213"/>
              <a:ext cx="751463" cy="254364"/>
            </a:xfrm>
            <a:custGeom>
              <a:rect b="b" l="l" r="r" t="t"/>
              <a:pathLst>
                <a:path extrusionOk="0" h="5949" w="17575">
                  <a:moveTo>
                    <a:pt x="5109" y="1"/>
                  </a:moveTo>
                  <a:lnTo>
                    <a:pt x="1" y="5109"/>
                  </a:lnTo>
                  <a:lnTo>
                    <a:pt x="840" y="5949"/>
                  </a:lnTo>
                  <a:lnTo>
                    <a:pt x="5607" y="1182"/>
                  </a:lnTo>
                  <a:lnTo>
                    <a:pt x="17575" y="1182"/>
                  </a:lnTo>
                  <a:lnTo>
                    <a:pt x="1757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18aa0a64b53_0_236"/>
            <p:cNvSpPr/>
            <p:nvPr/>
          </p:nvSpPr>
          <p:spPr>
            <a:xfrm>
              <a:off x="3042304" y="3098332"/>
              <a:ext cx="589027" cy="248293"/>
            </a:xfrm>
            <a:custGeom>
              <a:rect b="b" l="l" r="r" t="t"/>
              <a:pathLst>
                <a:path extrusionOk="0" h="5807" w="13776">
                  <a:moveTo>
                    <a:pt x="4953" y="1"/>
                  </a:moveTo>
                  <a:lnTo>
                    <a:pt x="1" y="4953"/>
                  </a:lnTo>
                  <a:lnTo>
                    <a:pt x="841" y="5806"/>
                  </a:lnTo>
                  <a:lnTo>
                    <a:pt x="5451" y="1196"/>
                  </a:lnTo>
                  <a:lnTo>
                    <a:pt x="13776" y="1196"/>
                  </a:lnTo>
                  <a:lnTo>
                    <a:pt x="137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g18aa0a64b53_0_236"/>
            <p:cNvSpPr/>
            <p:nvPr/>
          </p:nvSpPr>
          <p:spPr>
            <a:xfrm>
              <a:off x="3330114" y="3265648"/>
              <a:ext cx="301227" cy="51181"/>
            </a:xfrm>
            <a:custGeom>
              <a:rect b="b" l="l" r="r" t="t"/>
              <a:pathLst>
                <a:path extrusionOk="0" h="1197" w="7045">
                  <a:moveTo>
                    <a:pt x="1" y="1"/>
                  </a:moveTo>
                  <a:lnTo>
                    <a:pt x="1" y="1196"/>
                  </a:lnTo>
                  <a:lnTo>
                    <a:pt x="7045" y="1196"/>
                  </a:lnTo>
                  <a:lnTo>
                    <a:pt x="704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18aa0a64b53_0_236"/>
            <p:cNvSpPr/>
            <p:nvPr/>
          </p:nvSpPr>
          <p:spPr>
            <a:xfrm>
              <a:off x="2999716" y="3246791"/>
              <a:ext cx="146102" cy="145461"/>
            </a:xfrm>
            <a:custGeom>
              <a:rect b="b" l="l" r="r" t="t"/>
              <a:pathLst>
                <a:path extrusionOk="0" h="3402" w="3417">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18aa0a64b53_0_236"/>
            <p:cNvSpPr/>
            <p:nvPr/>
          </p:nvSpPr>
          <p:spPr>
            <a:xfrm>
              <a:off x="2839712" y="3086188"/>
              <a:ext cx="145461" cy="145418"/>
            </a:xfrm>
            <a:custGeom>
              <a:rect b="b" l="l" r="r" t="t"/>
              <a:pathLst>
                <a:path extrusionOk="0" h="3401" w="3402">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18aa0a64b53_0_236"/>
            <p:cNvSpPr/>
            <p:nvPr/>
          </p:nvSpPr>
          <p:spPr>
            <a:xfrm>
              <a:off x="2987573" y="2374294"/>
              <a:ext cx="145461" cy="146060"/>
            </a:xfrm>
            <a:custGeom>
              <a:rect b="b" l="l" r="r" t="t"/>
              <a:pathLst>
                <a:path extrusionOk="0" h="3416" w="3402">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18aa0a64b53_0_236"/>
            <p:cNvSpPr/>
            <p:nvPr/>
          </p:nvSpPr>
          <p:spPr>
            <a:xfrm>
              <a:off x="4011527" y="1180122"/>
              <a:ext cx="247800" cy="2478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42" name="Google Shape;642;g18aa0a64b53_0_236"/>
            <p:cNvSpPr/>
            <p:nvPr/>
          </p:nvSpPr>
          <p:spPr>
            <a:xfrm>
              <a:off x="4179310" y="3452475"/>
              <a:ext cx="784800" cy="784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3" name="Google Shape;643;g18aa0a64b53_0_236"/>
            <p:cNvGrpSpPr/>
            <p:nvPr/>
          </p:nvGrpSpPr>
          <p:grpSpPr>
            <a:xfrm>
              <a:off x="4333669" y="3608633"/>
              <a:ext cx="472142" cy="472112"/>
              <a:chOff x="-44512325" y="3176075"/>
              <a:chExt cx="300900" cy="300900"/>
            </a:xfrm>
          </p:grpSpPr>
          <p:sp>
            <p:nvSpPr>
              <p:cNvPr id="644" name="Google Shape;644;g18aa0a64b53_0_23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18aa0a64b53_0_23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18aa0a64b53_0_23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7" name="Google Shape;647;g18aa0a64b53_0_236"/>
          <p:cNvGrpSpPr/>
          <p:nvPr/>
        </p:nvGrpSpPr>
        <p:grpSpPr>
          <a:xfrm>
            <a:off x="157428" y="1001783"/>
            <a:ext cx="2339100" cy="604500"/>
            <a:chOff x="1021803" y="1001783"/>
            <a:chExt cx="2339100" cy="604500"/>
          </a:xfrm>
        </p:grpSpPr>
        <p:sp>
          <p:nvSpPr>
            <p:cNvPr id="648" name="Google Shape;648;g18aa0a64b53_0_236"/>
            <p:cNvSpPr/>
            <p:nvPr/>
          </p:nvSpPr>
          <p:spPr>
            <a:xfrm>
              <a:off x="1021803" y="1001783"/>
              <a:ext cx="604500" cy="604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01</a:t>
              </a:r>
              <a:endParaRPr b="1" i="0" sz="1800" u="none" cap="none" strike="noStrike">
                <a:solidFill>
                  <a:schemeClr val="lt1"/>
                </a:solidFill>
                <a:latin typeface="Fira Sans Extra Condensed"/>
                <a:ea typeface="Fira Sans Extra Condensed"/>
                <a:cs typeface="Fira Sans Extra Condensed"/>
                <a:sym typeface="Fira Sans Extra Condensed"/>
              </a:endParaRPr>
            </a:p>
          </p:txBody>
        </p:sp>
        <p:sp>
          <p:nvSpPr>
            <p:cNvPr id="649" name="Google Shape;649;g18aa0a64b53_0_236"/>
            <p:cNvSpPr txBox="1"/>
            <p:nvPr/>
          </p:nvSpPr>
          <p:spPr>
            <a:xfrm>
              <a:off x="1626303" y="1138125"/>
              <a:ext cx="1734600" cy="33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sz="1700">
                  <a:latin typeface="Fira Sans Extra Condensed"/>
                  <a:ea typeface="Fira Sans Extra Condensed"/>
                  <a:cs typeface="Fira Sans Extra Condensed"/>
                  <a:sym typeface="Fira Sans Extra Condensed"/>
                </a:rPr>
                <a:t>Bentuk Data Table</a:t>
              </a:r>
              <a:endParaRPr b="1" i="0" sz="1700" u="none" cap="none" strike="noStrike">
                <a:solidFill>
                  <a:srgbClr val="000000"/>
                </a:solidFill>
                <a:latin typeface="Fira Sans Extra Condensed"/>
                <a:ea typeface="Fira Sans Extra Condensed"/>
                <a:cs typeface="Fira Sans Extra Condensed"/>
                <a:sym typeface="Fira Sans Extra Condensed"/>
              </a:endParaRPr>
            </a:p>
          </p:txBody>
        </p:sp>
      </p:grpSp>
      <p:sp>
        <p:nvSpPr>
          <p:cNvPr id="650" name="Google Shape;650;g18aa0a64b53_0_236"/>
          <p:cNvSpPr txBox="1"/>
          <p:nvPr/>
        </p:nvSpPr>
        <p:spPr>
          <a:xfrm>
            <a:off x="2251198" y="3917975"/>
            <a:ext cx="464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Menentukan data yang akan diubah dan menampilkan</a:t>
            </a:r>
            <a:endParaRPr b="1" sz="1700">
              <a:solidFill>
                <a:schemeClr val="dk1"/>
              </a:solidFill>
              <a:latin typeface="Fira Sans Extra Condensed"/>
              <a:ea typeface="Fira Sans Extra Condensed"/>
              <a:cs typeface="Fira Sans Extra Condensed"/>
              <a:sym typeface="Fira Sans Extra Condensed"/>
            </a:endParaRPr>
          </a:p>
        </p:txBody>
      </p:sp>
      <p:pic>
        <p:nvPicPr>
          <p:cNvPr id="651" name="Google Shape;651;g18aa0a64b53_0_236"/>
          <p:cNvPicPr preferRelativeResize="0"/>
          <p:nvPr/>
        </p:nvPicPr>
        <p:blipFill>
          <a:blip r:embed="rId3">
            <a:alphaModFix/>
          </a:blip>
          <a:stretch>
            <a:fillRect/>
          </a:stretch>
        </p:blipFill>
        <p:spPr>
          <a:xfrm>
            <a:off x="3275725" y="1320700"/>
            <a:ext cx="2592550" cy="2502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