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303" r:id="rId6"/>
    <p:sldId id="304" r:id="rId7"/>
    <p:sldId id="305" r:id="rId8"/>
    <p:sldId id="306" r:id="rId9"/>
    <p:sldId id="307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24" r:id="rId19"/>
    <p:sldId id="317" r:id="rId20"/>
  </p:sldIdLst>
  <p:sldSz cx="9144000" cy="5143500" type="screen16x9"/>
  <p:notesSz cx="6858000" cy="9144000"/>
  <p:embeddedFontLst>
    <p:embeddedFont>
      <p:font typeface="Limelight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9DAE8A-1C78-4AFA-90A0-5D359FCDC69C}">
  <a:tblStyle styleId="{809DAE8A-1C78-4AFA-90A0-5D359FCDC6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6340" autoAdjust="0"/>
  </p:normalViewPr>
  <p:slideViewPr>
    <p:cSldViewPr snapToGrid="0">
      <p:cViewPr varScale="1">
        <p:scale>
          <a:sx n="85" d="100"/>
          <a:sy n="85" d="100"/>
        </p:scale>
        <p:origin x="10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489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6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567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213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596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935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199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351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92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64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58c70240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58c70240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46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8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2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68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83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510914" y="445349"/>
            <a:ext cx="1461080" cy="703057"/>
            <a:chOff x="-3051905" y="4109025"/>
            <a:chExt cx="1236422" cy="594954"/>
          </a:xfrm>
        </p:grpSpPr>
        <p:sp>
          <p:nvSpPr>
            <p:cNvPr id="11" name="Google Shape;11;p2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3373787" y="987312"/>
            <a:ext cx="854203" cy="322997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2450" y="1310300"/>
            <a:ext cx="4468477" cy="670260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535864" y="280437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rot="-763864">
            <a:off x="6725645" y="534960"/>
            <a:ext cx="1281057" cy="537262"/>
            <a:chOff x="7036389" y="1157700"/>
            <a:chExt cx="635554" cy="266555"/>
          </a:xfrm>
        </p:grpSpPr>
        <p:sp>
          <p:nvSpPr>
            <p:cNvPr id="35" name="Google Shape;35;p3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3"/>
          <p:cNvSpPr/>
          <p:nvPr/>
        </p:nvSpPr>
        <p:spPr>
          <a:xfrm rot="514300">
            <a:off x="4153994" y="1129326"/>
            <a:ext cx="5471199" cy="4652800"/>
          </a:xfrm>
          <a:custGeom>
            <a:avLst/>
            <a:gdLst/>
            <a:ahLst/>
            <a:cxnLst/>
            <a:rect l="l" t="t" r="r" b="b"/>
            <a:pathLst>
              <a:path w="37037" h="28679" extrusionOk="0">
                <a:moveTo>
                  <a:pt x="13959" y="0"/>
                </a:moveTo>
                <a:cubicBezTo>
                  <a:pt x="13881" y="0"/>
                  <a:pt x="13766" y="18"/>
                  <a:pt x="13619" y="55"/>
                </a:cubicBezTo>
                <a:cubicBezTo>
                  <a:pt x="13066" y="200"/>
                  <a:pt x="10740" y="947"/>
                  <a:pt x="9034" y="1654"/>
                </a:cubicBezTo>
                <a:cubicBezTo>
                  <a:pt x="5767" y="3002"/>
                  <a:pt x="2733" y="4814"/>
                  <a:pt x="0" y="7053"/>
                </a:cubicBezTo>
                <a:lnTo>
                  <a:pt x="0" y="28678"/>
                </a:lnTo>
                <a:lnTo>
                  <a:pt x="37037" y="28678"/>
                </a:lnTo>
                <a:lnTo>
                  <a:pt x="37037" y="9380"/>
                </a:lnTo>
                <a:cubicBezTo>
                  <a:pt x="36030" y="8865"/>
                  <a:pt x="34813" y="8556"/>
                  <a:pt x="33599" y="8556"/>
                </a:cubicBezTo>
                <a:cubicBezTo>
                  <a:pt x="32277" y="8556"/>
                  <a:pt x="30958" y="8922"/>
                  <a:pt x="29922" y="9787"/>
                </a:cubicBezTo>
                <a:cubicBezTo>
                  <a:pt x="28623" y="10853"/>
                  <a:pt x="27741" y="12346"/>
                  <a:pt x="27412" y="13993"/>
                </a:cubicBezTo>
                <a:cubicBezTo>
                  <a:pt x="27102" y="15729"/>
                  <a:pt x="28013" y="17580"/>
                  <a:pt x="28982" y="18065"/>
                </a:cubicBezTo>
                <a:cubicBezTo>
                  <a:pt x="29670" y="18413"/>
                  <a:pt x="28788" y="19208"/>
                  <a:pt x="28497" y="19431"/>
                </a:cubicBezTo>
                <a:cubicBezTo>
                  <a:pt x="28093" y="19751"/>
                  <a:pt x="27615" y="19879"/>
                  <a:pt x="27266" y="19879"/>
                </a:cubicBezTo>
                <a:cubicBezTo>
                  <a:pt x="27054" y="19879"/>
                  <a:pt x="26890" y="19832"/>
                  <a:pt x="26821" y="19751"/>
                </a:cubicBezTo>
                <a:cubicBezTo>
                  <a:pt x="26675" y="19567"/>
                  <a:pt x="27189" y="19296"/>
                  <a:pt x="27082" y="18840"/>
                </a:cubicBezTo>
                <a:cubicBezTo>
                  <a:pt x="26908" y="18326"/>
                  <a:pt x="26791" y="17987"/>
                  <a:pt x="26394" y="17531"/>
                </a:cubicBezTo>
                <a:cubicBezTo>
                  <a:pt x="25748" y="16814"/>
                  <a:pt x="24860" y="16413"/>
                  <a:pt x="23962" y="16413"/>
                </a:cubicBezTo>
                <a:cubicBezTo>
                  <a:pt x="23284" y="16413"/>
                  <a:pt x="22601" y="16642"/>
                  <a:pt x="22013" y="17134"/>
                </a:cubicBezTo>
                <a:cubicBezTo>
                  <a:pt x="21167" y="17828"/>
                  <a:pt x="20866" y="18608"/>
                  <a:pt x="19862" y="18608"/>
                </a:cubicBezTo>
                <a:cubicBezTo>
                  <a:pt x="19646" y="18608"/>
                  <a:pt x="19398" y="18572"/>
                  <a:pt x="19105" y="18491"/>
                </a:cubicBezTo>
                <a:cubicBezTo>
                  <a:pt x="18099" y="18230"/>
                  <a:pt x="17495" y="16006"/>
                  <a:pt x="16287" y="16006"/>
                </a:cubicBezTo>
                <a:cubicBezTo>
                  <a:pt x="15924" y="16006"/>
                  <a:pt x="15505" y="16208"/>
                  <a:pt x="15005" y="16727"/>
                </a:cubicBezTo>
                <a:cubicBezTo>
                  <a:pt x="14894" y="16244"/>
                  <a:pt x="14527" y="16016"/>
                  <a:pt x="14137" y="16016"/>
                </a:cubicBezTo>
                <a:cubicBezTo>
                  <a:pt x="13744" y="16016"/>
                  <a:pt x="13328" y="16246"/>
                  <a:pt x="13124" y="16678"/>
                </a:cubicBezTo>
                <a:cubicBezTo>
                  <a:pt x="12727" y="15137"/>
                  <a:pt x="13299" y="13373"/>
                  <a:pt x="11254" y="12859"/>
                </a:cubicBezTo>
                <a:cubicBezTo>
                  <a:pt x="10987" y="12790"/>
                  <a:pt x="10707" y="12759"/>
                  <a:pt x="10422" y="12759"/>
                </a:cubicBezTo>
                <a:cubicBezTo>
                  <a:pt x="9546" y="12759"/>
                  <a:pt x="8622" y="13058"/>
                  <a:pt x="7890" y="13489"/>
                </a:cubicBezTo>
                <a:cubicBezTo>
                  <a:pt x="7536" y="13700"/>
                  <a:pt x="7316" y="13954"/>
                  <a:pt x="7091" y="13954"/>
                </a:cubicBezTo>
                <a:cubicBezTo>
                  <a:pt x="6953" y="13954"/>
                  <a:pt x="6813" y="13858"/>
                  <a:pt x="6640" y="13596"/>
                </a:cubicBezTo>
                <a:cubicBezTo>
                  <a:pt x="6300" y="13092"/>
                  <a:pt x="6979" y="12578"/>
                  <a:pt x="6126" y="12239"/>
                </a:cubicBezTo>
                <a:cubicBezTo>
                  <a:pt x="5961" y="12180"/>
                  <a:pt x="5812" y="12159"/>
                  <a:pt x="5678" y="12159"/>
                </a:cubicBezTo>
                <a:cubicBezTo>
                  <a:pt x="5387" y="12159"/>
                  <a:pt x="5162" y="12254"/>
                  <a:pt x="4977" y="12254"/>
                </a:cubicBezTo>
                <a:cubicBezTo>
                  <a:pt x="4745" y="12254"/>
                  <a:pt x="4577" y="12105"/>
                  <a:pt x="4420" y="11435"/>
                </a:cubicBezTo>
                <a:cubicBezTo>
                  <a:pt x="4187" y="10465"/>
                  <a:pt x="2995" y="6637"/>
                  <a:pt x="13832" y="297"/>
                </a:cubicBezTo>
                <a:cubicBezTo>
                  <a:pt x="14127" y="105"/>
                  <a:pt x="14150" y="0"/>
                  <a:pt x="139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-17707631" y="1530648"/>
            <a:ext cx="22130031" cy="3597109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733750" y="3651875"/>
            <a:ext cx="2241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 ">
  <p:cSld name="BLANK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flipH="1">
            <a:off x="-692661" y="247382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 rot="-283375">
            <a:off x="6115826" y="686733"/>
            <a:ext cx="1210327" cy="507591"/>
            <a:chOff x="7036389" y="1157700"/>
            <a:chExt cx="635554" cy="266555"/>
          </a:xfrm>
        </p:grpSpPr>
        <p:sp>
          <p:nvSpPr>
            <p:cNvPr id="228" name="Google Shape;228;p13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 flipH="1">
            <a:off x="1087449" y="77058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400599" y="1685948"/>
            <a:ext cx="2361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2"/>
          </p:nvPr>
        </p:nvSpPr>
        <p:spPr>
          <a:xfrm>
            <a:off x="471549" y="134226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082700" y="1478213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4"/>
          </p:nvPr>
        </p:nvSpPr>
        <p:spPr>
          <a:xfrm>
            <a:off x="2397050" y="238915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2467850" y="2048138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076137" y="2180037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4462187" y="3094325"/>
            <a:ext cx="22161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8"/>
          </p:nvPr>
        </p:nvSpPr>
        <p:spPr>
          <a:xfrm>
            <a:off x="4460237" y="2755011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071357" y="2889364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3"/>
          </p:nvPr>
        </p:nvSpPr>
        <p:spPr>
          <a:xfrm>
            <a:off x="6385699" y="380070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4"/>
          </p:nvPr>
        </p:nvSpPr>
        <p:spPr>
          <a:xfrm>
            <a:off x="6456507" y="3460513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32750" y="1203563"/>
            <a:ext cx="3983015" cy="5975813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559684" y="705500"/>
            <a:ext cx="888577" cy="335998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4624178" y="447674"/>
            <a:ext cx="1030303" cy="245273"/>
            <a:chOff x="4294800" y="187900"/>
            <a:chExt cx="2283474" cy="543601"/>
          </a:xfrm>
        </p:grpSpPr>
        <p:sp>
          <p:nvSpPr>
            <p:cNvPr id="558" name="Google Shape;558;p24"/>
            <p:cNvSpPr/>
            <p:nvPr/>
          </p:nvSpPr>
          <p:spPr>
            <a:xfrm>
              <a:off x="5560418" y="457542"/>
              <a:ext cx="378709" cy="188491"/>
            </a:xfrm>
            <a:custGeom>
              <a:avLst/>
              <a:gdLst/>
              <a:ahLst/>
              <a:cxnLst/>
              <a:rect l="l" t="t" r="r" b="b"/>
              <a:pathLst>
                <a:path w="1316" h="655" extrusionOk="0">
                  <a:moveTo>
                    <a:pt x="1100" y="0"/>
                  </a:moveTo>
                  <a:cubicBezTo>
                    <a:pt x="999" y="0"/>
                    <a:pt x="641" y="36"/>
                    <a:pt x="203" y="225"/>
                  </a:cubicBezTo>
                  <a:cubicBezTo>
                    <a:pt x="148" y="251"/>
                    <a:pt x="90" y="277"/>
                    <a:pt x="38" y="309"/>
                  </a:cubicBezTo>
                  <a:cubicBezTo>
                    <a:pt x="6" y="326"/>
                    <a:pt x="0" y="364"/>
                    <a:pt x="6" y="405"/>
                  </a:cubicBezTo>
                  <a:cubicBezTo>
                    <a:pt x="12" y="445"/>
                    <a:pt x="20" y="486"/>
                    <a:pt x="29" y="523"/>
                  </a:cubicBezTo>
                  <a:cubicBezTo>
                    <a:pt x="41" y="558"/>
                    <a:pt x="49" y="596"/>
                    <a:pt x="78" y="607"/>
                  </a:cubicBezTo>
                  <a:cubicBezTo>
                    <a:pt x="90" y="613"/>
                    <a:pt x="125" y="622"/>
                    <a:pt x="133" y="625"/>
                  </a:cubicBezTo>
                  <a:cubicBezTo>
                    <a:pt x="177" y="634"/>
                    <a:pt x="220" y="636"/>
                    <a:pt x="264" y="639"/>
                  </a:cubicBezTo>
                  <a:cubicBezTo>
                    <a:pt x="338" y="650"/>
                    <a:pt x="413" y="655"/>
                    <a:pt x="489" y="655"/>
                  </a:cubicBezTo>
                  <a:cubicBezTo>
                    <a:pt x="539" y="655"/>
                    <a:pt x="589" y="653"/>
                    <a:pt x="640" y="648"/>
                  </a:cubicBezTo>
                  <a:cubicBezTo>
                    <a:pt x="692" y="645"/>
                    <a:pt x="747" y="639"/>
                    <a:pt x="802" y="634"/>
                  </a:cubicBezTo>
                  <a:cubicBezTo>
                    <a:pt x="860" y="625"/>
                    <a:pt x="918" y="613"/>
                    <a:pt x="979" y="602"/>
                  </a:cubicBezTo>
                  <a:cubicBezTo>
                    <a:pt x="1037" y="590"/>
                    <a:pt x="1104" y="570"/>
                    <a:pt x="1167" y="552"/>
                  </a:cubicBezTo>
                  <a:cubicBezTo>
                    <a:pt x="1188" y="544"/>
                    <a:pt x="1208" y="538"/>
                    <a:pt x="1228" y="532"/>
                  </a:cubicBezTo>
                  <a:cubicBezTo>
                    <a:pt x="1243" y="509"/>
                    <a:pt x="1315" y="477"/>
                    <a:pt x="1275" y="251"/>
                  </a:cubicBezTo>
                  <a:cubicBezTo>
                    <a:pt x="1231" y="22"/>
                    <a:pt x="1156" y="14"/>
                    <a:pt x="1127" y="2"/>
                  </a:cubicBezTo>
                  <a:cubicBezTo>
                    <a:pt x="1123" y="1"/>
                    <a:pt x="1114" y="0"/>
                    <a:pt x="110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870348" y="458117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0"/>
                  </a:moveTo>
                  <a:cubicBezTo>
                    <a:pt x="50" y="0"/>
                    <a:pt x="1" y="52"/>
                    <a:pt x="44" y="290"/>
                  </a:cubicBezTo>
                  <a:cubicBezTo>
                    <a:pt x="79" y="498"/>
                    <a:pt x="151" y="527"/>
                    <a:pt x="151" y="527"/>
                  </a:cubicBezTo>
                  <a:cubicBezTo>
                    <a:pt x="166" y="507"/>
                    <a:pt x="238" y="475"/>
                    <a:pt x="198" y="249"/>
                  </a:cubicBezTo>
                  <a:cubicBezTo>
                    <a:pt x="154" y="20"/>
                    <a:pt x="79" y="12"/>
                    <a:pt x="5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887039" y="474520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8" y="1"/>
                  </a:moveTo>
                  <a:cubicBezTo>
                    <a:pt x="37" y="1"/>
                    <a:pt x="36" y="1"/>
                    <a:pt x="35" y="1"/>
                  </a:cubicBezTo>
                  <a:cubicBezTo>
                    <a:pt x="6" y="4"/>
                    <a:pt x="1" y="99"/>
                    <a:pt x="21" y="215"/>
                  </a:cubicBezTo>
                  <a:cubicBezTo>
                    <a:pt x="41" y="326"/>
                    <a:pt x="80" y="412"/>
                    <a:pt x="106" y="412"/>
                  </a:cubicBezTo>
                  <a:cubicBezTo>
                    <a:pt x="107" y="412"/>
                    <a:pt x="107" y="412"/>
                    <a:pt x="108" y="412"/>
                  </a:cubicBezTo>
                  <a:cubicBezTo>
                    <a:pt x="137" y="407"/>
                    <a:pt x="140" y="311"/>
                    <a:pt x="119" y="198"/>
                  </a:cubicBezTo>
                  <a:cubicBezTo>
                    <a:pt x="100" y="86"/>
                    <a:pt x="64" y="1"/>
                    <a:pt x="38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09190" y="187900"/>
              <a:ext cx="2069084" cy="449788"/>
            </a:xfrm>
            <a:custGeom>
              <a:avLst/>
              <a:gdLst/>
              <a:ahLst/>
              <a:cxnLst/>
              <a:rect l="l" t="t" r="r" b="b"/>
              <a:pathLst>
                <a:path w="7190" h="1563" extrusionOk="0">
                  <a:moveTo>
                    <a:pt x="733" y="1"/>
                  </a:moveTo>
                  <a:cubicBezTo>
                    <a:pt x="455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80" y="1278"/>
                  </a:lnTo>
                  <a:lnTo>
                    <a:pt x="768" y="1284"/>
                  </a:lnTo>
                  <a:cubicBezTo>
                    <a:pt x="751" y="1295"/>
                    <a:pt x="742" y="1319"/>
                    <a:pt x="751" y="1342"/>
                  </a:cubicBezTo>
                  <a:lnTo>
                    <a:pt x="765" y="1371"/>
                  </a:lnTo>
                  <a:cubicBezTo>
                    <a:pt x="1374" y="1548"/>
                    <a:pt x="2245" y="1550"/>
                    <a:pt x="2298" y="1550"/>
                  </a:cubicBezTo>
                  <a:cubicBezTo>
                    <a:pt x="2299" y="1550"/>
                    <a:pt x="2300" y="1550"/>
                    <a:pt x="2300" y="1550"/>
                  </a:cubicBezTo>
                  <a:cubicBezTo>
                    <a:pt x="2300" y="1550"/>
                    <a:pt x="2863" y="1562"/>
                    <a:pt x="3028" y="1562"/>
                  </a:cubicBezTo>
                  <a:cubicBezTo>
                    <a:pt x="3045" y="1562"/>
                    <a:pt x="3057" y="1562"/>
                    <a:pt x="3065" y="1562"/>
                  </a:cubicBezTo>
                  <a:cubicBezTo>
                    <a:pt x="4337" y="1504"/>
                    <a:pt x="4499" y="1420"/>
                    <a:pt x="4858" y="1252"/>
                  </a:cubicBezTo>
                  <a:cubicBezTo>
                    <a:pt x="5116" y="1136"/>
                    <a:pt x="5391" y="1055"/>
                    <a:pt x="5672" y="1011"/>
                  </a:cubicBezTo>
                  <a:cubicBezTo>
                    <a:pt x="6883" y="809"/>
                    <a:pt x="6874" y="722"/>
                    <a:pt x="6923" y="704"/>
                  </a:cubicBezTo>
                  <a:cubicBezTo>
                    <a:pt x="6970" y="687"/>
                    <a:pt x="7190" y="551"/>
                    <a:pt x="7158" y="522"/>
                  </a:cubicBezTo>
                  <a:cubicBezTo>
                    <a:pt x="7077" y="435"/>
                    <a:pt x="6616" y="290"/>
                    <a:pt x="6616" y="290"/>
                  </a:cubicBezTo>
                  <a:cubicBezTo>
                    <a:pt x="6451" y="142"/>
                    <a:pt x="6246" y="105"/>
                    <a:pt x="6076" y="105"/>
                  </a:cubicBezTo>
                  <a:cubicBezTo>
                    <a:pt x="5936" y="105"/>
                    <a:pt x="5820" y="130"/>
                    <a:pt x="5771" y="140"/>
                  </a:cubicBezTo>
                  <a:lnTo>
                    <a:pt x="2683" y="693"/>
                  </a:lnTo>
                  <a:cubicBezTo>
                    <a:pt x="2465" y="733"/>
                    <a:pt x="2005" y="771"/>
                    <a:pt x="1785" y="786"/>
                  </a:cubicBezTo>
                  <a:cubicBezTo>
                    <a:pt x="1738" y="793"/>
                    <a:pt x="1697" y="796"/>
                    <a:pt x="1661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3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725018" y="292937"/>
              <a:ext cx="1844909" cy="346478"/>
            </a:xfrm>
            <a:custGeom>
              <a:avLst/>
              <a:gdLst/>
              <a:ahLst/>
              <a:cxnLst/>
              <a:rect l="l" t="t" r="r" b="b"/>
              <a:pathLst>
                <a:path w="6411" h="1204" extrusionOk="0">
                  <a:moveTo>
                    <a:pt x="6069" y="1"/>
                  </a:moveTo>
                  <a:lnTo>
                    <a:pt x="6069" y="1"/>
                  </a:lnTo>
                  <a:cubicBezTo>
                    <a:pt x="6069" y="1"/>
                    <a:pt x="6385" y="145"/>
                    <a:pt x="6362" y="174"/>
                  </a:cubicBezTo>
                  <a:cubicBezTo>
                    <a:pt x="6286" y="215"/>
                    <a:pt x="6052" y="339"/>
                    <a:pt x="5394" y="455"/>
                  </a:cubicBezTo>
                  <a:lnTo>
                    <a:pt x="4398" y="635"/>
                  </a:lnTo>
                  <a:cubicBezTo>
                    <a:pt x="4296" y="652"/>
                    <a:pt x="4152" y="771"/>
                    <a:pt x="3926" y="812"/>
                  </a:cubicBezTo>
                  <a:cubicBezTo>
                    <a:pt x="3703" y="852"/>
                    <a:pt x="2784" y="977"/>
                    <a:pt x="2454" y="1035"/>
                  </a:cubicBezTo>
                  <a:cubicBezTo>
                    <a:pt x="2034" y="1116"/>
                    <a:pt x="1634" y="1095"/>
                    <a:pt x="1041" y="1119"/>
                  </a:cubicBezTo>
                  <a:lnTo>
                    <a:pt x="1" y="980"/>
                  </a:lnTo>
                  <a:lnTo>
                    <a:pt x="1" y="980"/>
                  </a:lnTo>
                  <a:lnTo>
                    <a:pt x="15" y="1011"/>
                  </a:lnTo>
                  <a:cubicBezTo>
                    <a:pt x="644" y="1191"/>
                    <a:pt x="1547" y="1191"/>
                    <a:pt x="1547" y="1191"/>
                  </a:cubicBezTo>
                  <a:cubicBezTo>
                    <a:pt x="1547" y="1191"/>
                    <a:pt x="2112" y="1203"/>
                    <a:pt x="2278" y="1203"/>
                  </a:cubicBezTo>
                  <a:cubicBezTo>
                    <a:pt x="2295" y="1203"/>
                    <a:pt x="2307" y="1203"/>
                    <a:pt x="2315" y="1203"/>
                  </a:cubicBezTo>
                  <a:cubicBezTo>
                    <a:pt x="3587" y="1142"/>
                    <a:pt x="3749" y="1058"/>
                    <a:pt x="4108" y="893"/>
                  </a:cubicBezTo>
                  <a:cubicBezTo>
                    <a:pt x="4366" y="774"/>
                    <a:pt x="4641" y="690"/>
                    <a:pt x="4922" y="646"/>
                  </a:cubicBezTo>
                  <a:cubicBezTo>
                    <a:pt x="6133" y="444"/>
                    <a:pt x="6124" y="357"/>
                    <a:pt x="6173" y="339"/>
                  </a:cubicBezTo>
                  <a:cubicBezTo>
                    <a:pt x="6255" y="299"/>
                    <a:pt x="6333" y="250"/>
                    <a:pt x="6399" y="186"/>
                  </a:cubicBezTo>
                  <a:cubicBezTo>
                    <a:pt x="6405" y="180"/>
                    <a:pt x="6408" y="177"/>
                    <a:pt x="6411" y="169"/>
                  </a:cubicBezTo>
                  <a:lnTo>
                    <a:pt x="6411" y="166"/>
                  </a:lnTo>
                  <a:cubicBezTo>
                    <a:pt x="6411" y="166"/>
                    <a:pt x="6411" y="163"/>
                    <a:pt x="6411" y="163"/>
                  </a:cubicBezTo>
                  <a:cubicBezTo>
                    <a:pt x="6411" y="163"/>
                    <a:pt x="6408" y="163"/>
                    <a:pt x="6408" y="160"/>
                  </a:cubicBezTo>
                  <a:cubicBezTo>
                    <a:pt x="6362" y="113"/>
                    <a:pt x="6202" y="50"/>
                    <a:pt x="606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509190" y="187900"/>
              <a:ext cx="642884" cy="367773"/>
            </a:xfrm>
            <a:custGeom>
              <a:avLst/>
              <a:gdLst/>
              <a:ahLst/>
              <a:cxnLst/>
              <a:rect l="l" t="t" r="r" b="b"/>
              <a:pathLst>
                <a:path w="2234" h="1278" extrusionOk="0">
                  <a:moveTo>
                    <a:pt x="736" y="1"/>
                  </a:moveTo>
                  <a:cubicBezTo>
                    <a:pt x="458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77" y="1278"/>
                  </a:lnTo>
                  <a:cubicBezTo>
                    <a:pt x="777" y="1278"/>
                    <a:pt x="1637" y="893"/>
                    <a:pt x="2234" y="748"/>
                  </a:cubicBezTo>
                  <a:lnTo>
                    <a:pt x="2234" y="748"/>
                  </a:lnTo>
                  <a:cubicBezTo>
                    <a:pt x="2066" y="765"/>
                    <a:pt x="1895" y="780"/>
                    <a:pt x="1788" y="786"/>
                  </a:cubicBezTo>
                  <a:cubicBezTo>
                    <a:pt x="1741" y="793"/>
                    <a:pt x="1699" y="796"/>
                    <a:pt x="1662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6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509190" y="242864"/>
              <a:ext cx="643747" cy="312809"/>
            </a:xfrm>
            <a:custGeom>
              <a:avLst/>
              <a:gdLst/>
              <a:ahLst/>
              <a:cxnLst/>
              <a:rect l="l" t="t" r="r" b="b"/>
              <a:pathLst>
                <a:path w="2237" h="1087" extrusionOk="0">
                  <a:moveTo>
                    <a:pt x="890" y="1"/>
                  </a:moveTo>
                  <a:lnTo>
                    <a:pt x="290" y="111"/>
                  </a:lnTo>
                  <a:lnTo>
                    <a:pt x="50" y="73"/>
                  </a:lnTo>
                  <a:lnTo>
                    <a:pt x="41" y="41"/>
                  </a:lnTo>
                  <a:lnTo>
                    <a:pt x="0" y="59"/>
                  </a:lnTo>
                  <a:lnTo>
                    <a:pt x="21" y="128"/>
                  </a:lnTo>
                  <a:lnTo>
                    <a:pt x="113" y="143"/>
                  </a:lnTo>
                  <a:lnTo>
                    <a:pt x="299" y="175"/>
                  </a:lnTo>
                  <a:lnTo>
                    <a:pt x="345" y="264"/>
                  </a:lnTo>
                  <a:lnTo>
                    <a:pt x="780" y="1087"/>
                  </a:lnTo>
                  <a:cubicBezTo>
                    <a:pt x="780" y="1087"/>
                    <a:pt x="1640" y="702"/>
                    <a:pt x="2237" y="557"/>
                  </a:cubicBezTo>
                  <a:lnTo>
                    <a:pt x="2237" y="557"/>
                  </a:lnTo>
                  <a:cubicBezTo>
                    <a:pt x="2147" y="568"/>
                    <a:pt x="2060" y="574"/>
                    <a:pt x="1982" y="580"/>
                  </a:cubicBezTo>
                  <a:cubicBezTo>
                    <a:pt x="1666" y="679"/>
                    <a:pt x="1330" y="812"/>
                    <a:pt x="1095" y="907"/>
                  </a:cubicBezTo>
                  <a:cubicBezTo>
                    <a:pt x="1055" y="923"/>
                    <a:pt x="1014" y="931"/>
                    <a:pt x="972" y="931"/>
                  </a:cubicBezTo>
                  <a:cubicBezTo>
                    <a:pt x="842" y="931"/>
                    <a:pt x="714" y="854"/>
                    <a:pt x="643" y="719"/>
                  </a:cubicBezTo>
                  <a:lnTo>
                    <a:pt x="455" y="363"/>
                  </a:lnTo>
                  <a:cubicBezTo>
                    <a:pt x="420" y="299"/>
                    <a:pt x="441" y="221"/>
                    <a:pt x="501" y="186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6253947" y="237109"/>
              <a:ext cx="159426" cy="63022"/>
            </a:xfrm>
            <a:custGeom>
              <a:avLst/>
              <a:gdLst/>
              <a:ahLst/>
              <a:cxnLst/>
              <a:rect l="l" t="t" r="r" b="b"/>
              <a:pathLst>
                <a:path w="554" h="219" extrusionOk="0">
                  <a:moveTo>
                    <a:pt x="362" y="0"/>
                  </a:moveTo>
                  <a:cubicBezTo>
                    <a:pt x="356" y="0"/>
                    <a:pt x="200" y="38"/>
                    <a:pt x="0" y="64"/>
                  </a:cubicBezTo>
                  <a:lnTo>
                    <a:pt x="139" y="206"/>
                  </a:lnTo>
                  <a:cubicBezTo>
                    <a:pt x="146" y="213"/>
                    <a:pt x="157" y="218"/>
                    <a:pt x="168" y="218"/>
                  </a:cubicBezTo>
                  <a:cubicBezTo>
                    <a:pt x="170" y="218"/>
                    <a:pt x="172" y="218"/>
                    <a:pt x="174" y="218"/>
                  </a:cubicBezTo>
                  <a:cubicBezTo>
                    <a:pt x="243" y="209"/>
                    <a:pt x="478" y="171"/>
                    <a:pt x="553" y="119"/>
                  </a:cubicBezTo>
                  <a:cubicBezTo>
                    <a:pt x="498" y="70"/>
                    <a:pt x="432" y="29"/>
                    <a:pt x="36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977111" y="328045"/>
              <a:ext cx="71943" cy="67627"/>
            </a:xfrm>
            <a:custGeom>
              <a:avLst/>
              <a:gdLst/>
              <a:ahLst/>
              <a:cxnLst/>
              <a:rect l="l" t="t" r="r" b="b"/>
              <a:pathLst>
                <a:path w="250" h="235" extrusionOk="0">
                  <a:moveTo>
                    <a:pt x="180" y="0"/>
                  </a:moveTo>
                  <a:lnTo>
                    <a:pt x="35" y="26"/>
                  </a:lnTo>
                  <a:cubicBezTo>
                    <a:pt x="15" y="32"/>
                    <a:pt x="0" y="55"/>
                    <a:pt x="9" y="78"/>
                  </a:cubicBezTo>
                  <a:lnTo>
                    <a:pt x="27" y="194"/>
                  </a:lnTo>
                  <a:cubicBezTo>
                    <a:pt x="29" y="217"/>
                    <a:pt x="50" y="235"/>
                    <a:pt x="73" y="235"/>
                  </a:cubicBezTo>
                  <a:lnTo>
                    <a:pt x="215" y="212"/>
                  </a:lnTo>
                  <a:cubicBezTo>
                    <a:pt x="235" y="203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0"/>
                    <a:pt x="18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088766" y="285742"/>
              <a:ext cx="77123" cy="139282"/>
            </a:xfrm>
            <a:custGeom>
              <a:avLst/>
              <a:gdLst/>
              <a:ahLst/>
              <a:cxnLst/>
              <a:rect l="l" t="t" r="r" b="b"/>
              <a:pathLst>
                <a:path w="268" h="484" extrusionOk="0">
                  <a:moveTo>
                    <a:pt x="169" y="1"/>
                  </a:moveTo>
                  <a:cubicBezTo>
                    <a:pt x="166" y="1"/>
                    <a:pt x="163" y="1"/>
                    <a:pt x="160" y="2"/>
                  </a:cubicBezTo>
                  <a:lnTo>
                    <a:pt x="30" y="23"/>
                  </a:lnTo>
                  <a:cubicBezTo>
                    <a:pt x="12" y="26"/>
                    <a:pt x="1" y="43"/>
                    <a:pt x="3" y="60"/>
                  </a:cubicBezTo>
                  <a:lnTo>
                    <a:pt x="70" y="457"/>
                  </a:lnTo>
                  <a:cubicBezTo>
                    <a:pt x="73" y="473"/>
                    <a:pt x="87" y="484"/>
                    <a:pt x="102" y="484"/>
                  </a:cubicBezTo>
                  <a:cubicBezTo>
                    <a:pt x="104" y="484"/>
                    <a:pt x="106" y="483"/>
                    <a:pt x="108" y="483"/>
                  </a:cubicBezTo>
                  <a:lnTo>
                    <a:pt x="238" y="463"/>
                  </a:lnTo>
                  <a:cubicBezTo>
                    <a:pt x="256" y="460"/>
                    <a:pt x="267" y="443"/>
                    <a:pt x="267" y="425"/>
                  </a:cubicBezTo>
                  <a:lnTo>
                    <a:pt x="200" y="28"/>
                  </a:lnTo>
                  <a:cubicBezTo>
                    <a:pt x="196" y="12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160128" y="448621"/>
              <a:ext cx="77986" cy="139857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lnTo>
                    <a:pt x="30" y="24"/>
                  </a:lnTo>
                  <a:cubicBezTo>
                    <a:pt x="12" y="27"/>
                    <a:pt x="1" y="42"/>
                    <a:pt x="4" y="59"/>
                  </a:cubicBezTo>
                  <a:lnTo>
                    <a:pt x="70" y="459"/>
                  </a:lnTo>
                  <a:cubicBezTo>
                    <a:pt x="73" y="474"/>
                    <a:pt x="87" y="485"/>
                    <a:pt x="102" y="485"/>
                  </a:cubicBezTo>
                  <a:cubicBezTo>
                    <a:pt x="104" y="485"/>
                    <a:pt x="106" y="485"/>
                    <a:pt x="108" y="485"/>
                  </a:cubicBezTo>
                  <a:lnTo>
                    <a:pt x="238" y="462"/>
                  </a:lnTo>
                  <a:cubicBezTo>
                    <a:pt x="256" y="459"/>
                    <a:pt x="270" y="444"/>
                    <a:pt x="267" y="427"/>
                  </a:cubicBezTo>
                  <a:lnTo>
                    <a:pt x="201" y="27"/>
                  </a:lnTo>
                  <a:cubicBezTo>
                    <a:pt x="195" y="12"/>
                    <a:pt x="181" y="1"/>
                    <a:pt x="16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5878693" y="345311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82" y="1"/>
                  </a:moveTo>
                  <a:cubicBezTo>
                    <a:pt x="181" y="1"/>
                    <a:pt x="179" y="1"/>
                    <a:pt x="177" y="1"/>
                  </a:cubicBezTo>
                  <a:lnTo>
                    <a:pt x="35" y="24"/>
                  </a:lnTo>
                  <a:cubicBezTo>
                    <a:pt x="12" y="30"/>
                    <a:pt x="1" y="53"/>
                    <a:pt x="6" y="76"/>
                  </a:cubicBezTo>
                  <a:lnTo>
                    <a:pt x="27" y="192"/>
                  </a:lnTo>
                  <a:cubicBezTo>
                    <a:pt x="27" y="215"/>
                    <a:pt x="47" y="233"/>
                    <a:pt x="70" y="233"/>
                  </a:cubicBezTo>
                  <a:lnTo>
                    <a:pt x="212" y="210"/>
                  </a:lnTo>
                  <a:cubicBezTo>
                    <a:pt x="235" y="201"/>
                    <a:pt x="247" y="178"/>
                    <a:pt x="241" y="155"/>
                  </a:cubicBezTo>
                  <a:lnTo>
                    <a:pt x="221" y="39"/>
                  </a:lnTo>
                  <a:cubicBezTo>
                    <a:pt x="221" y="17"/>
                    <a:pt x="203" y="1"/>
                    <a:pt x="182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779412" y="362002"/>
              <a:ext cx="72231" cy="67051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85" y="1"/>
                  </a:moveTo>
                  <a:cubicBezTo>
                    <a:pt x="183" y="1"/>
                    <a:pt x="182" y="1"/>
                    <a:pt x="181" y="1"/>
                  </a:cubicBezTo>
                  <a:lnTo>
                    <a:pt x="36" y="24"/>
                  </a:lnTo>
                  <a:cubicBezTo>
                    <a:pt x="15" y="30"/>
                    <a:pt x="1" y="53"/>
                    <a:pt x="10" y="76"/>
                  </a:cubicBezTo>
                  <a:lnTo>
                    <a:pt x="27" y="192"/>
                  </a:lnTo>
                  <a:cubicBezTo>
                    <a:pt x="30" y="215"/>
                    <a:pt x="50" y="233"/>
                    <a:pt x="73" y="233"/>
                  </a:cubicBezTo>
                  <a:lnTo>
                    <a:pt x="215" y="210"/>
                  </a:lnTo>
                  <a:cubicBezTo>
                    <a:pt x="236" y="201"/>
                    <a:pt x="250" y="178"/>
                    <a:pt x="244" y="157"/>
                  </a:cubicBezTo>
                  <a:lnTo>
                    <a:pt x="224" y="42"/>
                  </a:lnTo>
                  <a:cubicBezTo>
                    <a:pt x="221" y="20"/>
                    <a:pt x="206" y="1"/>
                    <a:pt x="18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5681282" y="378692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0" y="56"/>
                    <a:pt x="6" y="76"/>
                  </a:cubicBezTo>
                  <a:lnTo>
                    <a:pt x="26" y="192"/>
                  </a:lnTo>
                  <a:cubicBezTo>
                    <a:pt x="26" y="214"/>
                    <a:pt x="44" y="233"/>
                    <a:pt x="65" y="233"/>
                  </a:cubicBezTo>
                  <a:cubicBezTo>
                    <a:pt x="67" y="233"/>
                    <a:pt x="68" y="233"/>
                    <a:pt x="70" y="233"/>
                  </a:cubicBezTo>
                  <a:lnTo>
                    <a:pt x="212" y="209"/>
                  </a:lnTo>
                  <a:cubicBezTo>
                    <a:pt x="235" y="201"/>
                    <a:pt x="246" y="178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5582001" y="395383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5" y="24"/>
                  </a:lnTo>
                  <a:cubicBezTo>
                    <a:pt x="15" y="33"/>
                    <a:pt x="0" y="56"/>
                    <a:pt x="9" y="79"/>
                  </a:cubicBezTo>
                  <a:lnTo>
                    <a:pt x="26" y="195"/>
                  </a:lnTo>
                  <a:cubicBezTo>
                    <a:pt x="32" y="219"/>
                    <a:pt x="50" y="236"/>
                    <a:pt x="68" y="236"/>
                  </a:cubicBezTo>
                  <a:cubicBezTo>
                    <a:pt x="70" y="236"/>
                    <a:pt x="71" y="236"/>
                    <a:pt x="73" y="235"/>
                  </a:cubicBezTo>
                  <a:lnTo>
                    <a:pt x="215" y="209"/>
                  </a:lnTo>
                  <a:cubicBezTo>
                    <a:pt x="235" y="204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483583" y="412074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1" y="56"/>
                    <a:pt x="6" y="79"/>
                  </a:cubicBezTo>
                  <a:lnTo>
                    <a:pt x="27" y="195"/>
                  </a:lnTo>
                  <a:cubicBezTo>
                    <a:pt x="27" y="218"/>
                    <a:pt x="47" y="235"/>
                    <a:pt x="70" y="235"/>
                  </a:cubicBezTo>
                  <a:lnTo>
                    <a:pt x="212" y="209"/>
                  </a:lnTo>
                  <a:cubicBezTo>
                    <a:pt x="235" y="204"/>
                    <a:pt x="247" y="180"/>
                    <a:pt x="241" y="157"/>
                  </a:cubicBezTo>
                  <a:lnTo>
                    <a:pt x="221" y="41"/>
                  </a:lnTo>
                  <a:cubicBezTo>
                    <a:pt x="221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384302" y="428765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6" y="27"/>
                  </a:lnTo>
                  <a:cubicBezTo>
                    <a:pt x="15" y="33"/>
                    <a:pt x="1" y="56"/>
                    <a:pt x="10" y="79"/>
                  </a:cubicBezTo>
                  <a:lnTo>
                    <a:pt x="27" y="195"/>
                  </a:lnTo>
                  <a:cubicBezTo>
                    <a:pt x="30" y="218"/>
                    <a:pt x="47" y="235"/>
                    <a:pt x="73" y="235"/>
                  </a:cubicBezTo>
                  <a:lnTo>
                    <a:pt x="215" y="209"/>
                  </a:lnTo>
                  <a:cubicBezTo>
                    <a:pt x="236" y="203"/>
                    <a:pt x="250" y="180"/>
                    <a:pt x="244" y="157"/>
                  </a:cubicBezTo>
                  <a:lnTo>
                    <a:pt x="224" y="41"/>
                  </a:lnTo>
                  <a:cubicBezTo>
                    <a:pt x="221" y="18"/>
                    <a:pt x="204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286172" y="444592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7"/>
                  </a:lnTo>
                  <a:cubicBezTo>
                    <a:pt x="12" y="33"/>
                    <a:pt x="0" y="56"/>
                    <a:pt x="6" y="79"/>
                  </a:cubicBezTo>
                  <a:lnTo>
                    <a:pt x="26" y="195"/>
                  </a:lnTo>
                  <a:cubicBezTo>
                    <a:pt x="29" y="219"/>
                    <a:pt x="46" y="236"/>
                    <a:pt x="65" y="236"/>
                  </a:cubicBezTo>
                  <a:cubicBezTo>
                    <a:pt x="67" y="236"/>
                    <a:pt x="68" y="236"/>
                    <a:pt x="70" y="235"/>
                  </a:cubicBezTo>
                  <a:lnTo>
                    <a:pt x="212" y="209"/>
                  </a:lnTo>
                  <a:cubicBezTo>
                    <a:pt x="235" y="203"/>
                    <a:pt x="246" y="180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470346" y="542434"/>
              <a:ext cx="378709" cy="189067"/>
            </a:xfrm>
            <a:custGeom>
              <a:avLst/>
              <a:gdLst/>
              <a:ahLst/>
              <a:cxnLst/>
              <a:rect l="l" t="t" r="r" b="b"/>
              <a:pathLst>
                <a:path w="1316" h="657" extrusionOk="0">
                  <a:moveTo>
                    <a:pt x="1103" y="1"/>
                  </a:moveTo>
                  <a:cubicBezTo>
                    <a:pt x="1004" y="1"/>
                    <a:pt x="645" y="38"/>
                    <a:pt x="203" y="226"/>
                  </a:cubicBezTo>
                  <a:cubicBezTo>
                    <a:pt x="148" y="252"/>
                    <a:pt x="93" y="278"/>
                    <a:pt x="38" y="310"/>
                  </a:cubicBezTo>
                  <a:cubicBezTo>
                    <a:pt x="6" y="327"/>
                    <a:pt x="0" y="365"/>
                    <a:pt x="6" y="405"/>
                  </a:cubicBezTo>
                  <a:cubicBezTo>
                    <a:pt x="12" y="446"/>
                    <a:pt x="21" y="486"/>
                    <a:pt x="32" y="524"/>
                  </a:cubicBezTo>
                  <a:cubicBezTo>
                    <a:pt x="41" y="559"/>
                    <a:pt x="49" y="596"/>
                    <a:pt x="81" y="608"/>
                  </a:cubicBezTo>
                  <a:cubicBezTo>
                    <a:pt x="90" y="614"/>
                    <a:pt x="125" y="622"/>
                    <a:pt x="136" y="625"/>
                  </a:cubicBezTo>
                  <a:cubicBezTo>
                    <a:pt x="177" y="634"/>
                    <a:pt x="220" y="637"/>
                    <a:pt x="264" y="640"/>
                  </a:cubicBezTo>
                  <a:cubicBezTo>
                    <a:pt x="344" y="651"/>
                    <a:pt x="425" y="656"/>
                    <a:pt x="505" y="656"/>
                  </a:cubicBezTo>
                  <a:cubicBezTo>
                    <a:pt x="551" y="656"/>
                    <a:pt x="596" y="655"/>
                    <a:pt x="640" y="651"/>
                  </a:cubicBezTo>
                  <a:cubicBezTo>
                    <a:pt x="695" y="646"/>
                    <a:pt x="750" y="640"/>
                    <a:pt x="803" y="634"/>
                  </a:cubicBezTo>
                  <a:cubicBezTo>
                    <a:pt x="861" y="625"/>
                    <a:pt x="921" y="614"/>
                    <a:pt x="979" y="602"/>
                  </a:cubicBezTo>
                  <a:cubicBezTo>
                    <a:pt x="1037" y="591"/>
                    <a:pt x="1104" y="570"/>
                    <a:pt x="1168" y="553"/>
                  </a:cubicBezTo>
                  <a:cubicBezTo>
                    <a:pt x="1188" y="544"/>
                    <a:pt x="1208" y="538"/>
                    <a:pt x="1228" y="533"/>
                  </a:cubicBezTo>
                  <a:cubicBezTo>
                    <a:pt x="1243" y="509"/>
                    <a:pt x="1315" y="478"/>
                    <a:pt x="1275" y="252"/>
                  </a:cubicBezTo>
                  <a:cubicBezTo>
                    <a:pt x="1234" y="23"/>
                    <a:pt x="1159" y="14"/>
                    <a:pt x="1127" y="3"/>
                  </a:cubicBezTo>
                  <a:cubicBezTo>
                    <a:pt x="1123" y="2"/>
                    <a:pt x="1115" y="1"/>
                    <a:pt x="11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5780275" y="543010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1"/>
                  </a:moveTo>
                  <a:cubicBezTo>
                    <a:pt x="50" y="1"/>
                    <a:pt x="1" y="53"/>
                    <a:pt x="44" y="290"/>
                  </a:cubicBezTo>
                  <a:cubicBezTo>
                    <a:pt x="82" y="499"/>
                    <a:pt x="151" y="528"/>
                    <a:pt x="151" y="528"/>
                  </a:cubicBezTo>
                  <a:cubicBezTo>
                    <a:pt x="166" y="507"/>
                    <a:pt x="238" y="476"/>
                    <a:pt x="198" y="250"/>
                  </a:cubicBezTo>
                  <a:cubicBezTo>
                    <a:pt x="157" y="21"/>
                    <a:pt x="82" y="12"/>
                    <a:pt x="5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797830" y="558837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4" y="0"/>
                  </a:moveTo>
                  <a:cubicBezTo>
                    <a:pt x="33" y="0"/>
                    <a:pt x="33" y="1"/>
                    <a:pt x="33" y="1"/>
                  </a:cubicBezTo>
                  <a:cubicBezTo>
                    <a:pt x="6" y="6"/>
                    <a:pt x="1" y="102"/>
                    <a:pt x="21" y="215"/>
                  </a:cubicBezTo>
                  <a:cubicBezTo>
                    <a:pt x="41" y="324"/>
                    <a:pt x="77" y="412"/>
                    <a:pt x="105" y="412"/>
                  </a:cubicBezTo>
                  <a:cubicBezTo>
                    <a:pt x="106" y="412"/>
                    <a:pt x="107" y="412"/>
                    <a:pt x="108" y="412"/>
                  </a:cubicBezTo>
                  <a:cubicBezTo>
                    <a:pt x="134" y="409"/>
                    <a:pt x="140" y="311"/>
                    <a:pt x="119" y="198"/>
                  </a:cubicBezTo>
                  <a:cubicBezTo>
                    <a:pt x="99" y="86"/>
                    <a:pt x="60" y="0"/>
                    <a:pt x="34" y="0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4732500" y="460419"/>
              <a:ext cx="1126629" cy="237125"/>
            </a:xfrm>
            <a:custGeom>
              <a:avLst/>
              <a:gdLst/>
              <a:ahLst/>
              <a:cxnLst/>
              <a:rect l="l" t="t" r="r" b="b"/>
              <a:pathLst>
                <a:path w="3915" h="824" extrusionOk="0">
                  <a:moveTo>
                    <a:pt x="3634" y="0"/>
                  </a:moveTo>
                  <a:cubicBezTo>
                    <a:pt x="3392" y="0"/>
                    <a:pt x="3071" y="88"/>
                    <a:pt x="2747" y="230"/>
                  </a:cubicBezTo>
                  <a:cubicBezTo>
                    <a:pt x="2405" y="377"/>
                    <a:pt x="1" y="763"/>
                    <a:pt x="1" y="763"/>
                  </a:cubicBezTo>
                  <a:cubicBezTo>
                    <a:pt x="76" y="821"/>
                    <a:pt x="105" y="823"/>
                    <a:pt x="105" y="823"/>
                  </a:cubicBezTo>
                  <a:cubicBezTo>
                    <a:pt x="105" y="823"/>
                    <a:pt x="2921" y="592"/>
                    <a:pt x="3485" y="398"/>
                  </a:cubicBezTo>
                  <a:cubicBezTo>
                    <a:pt x="3485" y="398"/>
                    <a:pt x="3804" y="322"/>
                    <a:pt x="3856" y="253"/>
                  </a:cubicBezTo>
                  <a:cubicBezTo>
                    <a:pt x="3911" y="180"/>
                    <a:pt x="3914" y="9"/>
                    <a:pt x="3668" y="1"/>
                  </a:cubicBezTo>
                  <a:cubicBezTo>
                    <a:pt x="3657" y="0"/>
                    <a:pt x="3646" y="0"/>
                    <a:pt x="3634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4733363" y="473945"/>
              <a:ext cx="1123176" cy="223599"/>
            </a:xfrm>
            <a:custGeom>
              <a:avLst/>
              <a:gdLst/>
              <a:ahLst/>
              <a:cxnLst/>
              <a:rect l="l" t="t" r="r" b="b"/>
              <a:pathLst>
                <a:path w="3903" h="777" extrusionOk="0">
                  <a:moveTo>
                    <a:pt x="3827" y="0"/>
                  </a:moveTo>
                  <a:lnTo>
                    <a:pt x="3827" y="0"/>
                  </a:lnTo>
                  <a:cubicBezTo>
                    <a:pt x="3836" y="41"/>
                    <a:pt x="3824" y="84"/>
                    <a:pt x="3801" y="119"/>
                  </a:cubicBezTo>
                  <a:cubicBezTo>
                    <a:pt x="3746" y="191"/>
                    <a:pt x="3430" y="264"/>
                    <a:pt x="3430" y="264"/>
                  </a:cubicBezTo>
                  <a:cubicBezTo>
                    <a:pt x="2947" y="432"/>
                    <a:pt x="823" y="626"/>
                    <a:pt x="212" y="678"/>
                  </a:cubicBezTo>
                  <a:lnTo>
                    <a:pt x="1" y="716"/>
                  </a:lnTo>
                  <a:cubicBezTo>
                    <a:pt x="73" y="774"/>
                    <a:pt x="102" y="776"/>
                    <a:pt x="102" y="776"/>
                  </a:cubicBezTo>
                  <a:cubicBezTo>
                    <a:pt x="102" y="776"/>
                    <a:pt x="2918" y="545"/>
                    <a:pt x="3482" y="351"/>
                  </a:cubicBezTo>
                  <a:cubicBezTo>
                    <a:pt x="3482" y="351"/>
                    <a:pt x="3801" y="275"/>
                    <a:pt x="3853" y="206"/>
                  </a:cubicBezTo>
                  <a:cubicBezTo>
                    <a:pt x="3902" y="142"/>
                    <a:pt x="3891" y="49"/>
                    <a:pt x="3827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4294800" y="226461"/>
              <a:ext cx="482307" cy="83454"/>
            </a:xfrm>
            <a:custGeom>
              <a:avLst/>
              <a:gdLst/>
              <a:ahLst/>
              <a:cxnLst/>
              <a:rect l="l" t="t" r="r" b="b"/>
              <a:pathLst>
                <a:path w="1676" h="290" extrusionOk="0">
                  <a:moveTo>
                    <a:pt x="1503" y="1"/>
                  </a:moveTo>
                  <a:cubicBezTo>
                    <a:pt x="1288" y="1"/>
                    <a:pt x="865" y="63"/>
                    <a:pt x="771" y="84"/>
                  </a:cubicBezTo>
                  <a:lnTo>
                    <a:pt x="7" y="243"/>
                  </a:lnTo>
                  <a:cubicBezTo>
                    <a:pt x="1" y="243"/>
                    <a:pt x="4" y="260"/>
                    <a:pt x="10" y="263"/>
                  </a:cubicBezTo>
                  <a:lnTo>
                    <a:pt x="44" y="278"/>
                  </a:lnTo>
                  <a:cubicBezTo>
                    <a:pt x="70" y="287"/>
                    <a:pt x="97" y="289"/>
                    <a:pt x="123" y="289"/>
                  </a:cubicBezTo>
                  <a:cubicBezTo>
                    <a:pt x="334" y="278"/>
                    <a:pt x="1328" y="211"/>
                    <a:pt x="1577" y="75"/>
                  </a:cubicBezTo>
                  <a:cubicBezTo>
                    <a:pt x="1675" y="20"/>
                    <a:pt x="1621" y="1"/>
                    <a:pt x="1503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294800" y="227900"/>
              <a:ext cx="473098" cy="82878"/>
            </a:xfrm>
            <a:custGeom>
              <a:avLst/>
              <a:gdLst/>
              <a:ahLst/>
              <a:cxnLst/>
              <a:rect l="l" t="t" r="r" b="b"/>
              <a:pathLst>
                <a:path w="1644" h="288" extrusionOk="0">
                  <a:moveTo>
                    <a:pt x="1594" y="1"/>
                  </a:moveTo>
                  <a:lnTo>
                    <a:pt x="1594" y="1"/>
                  </a:lnTo>
                  <a:cubicBezTo>
                    <a:pt x="1585" y="6"/>
                    <a:pt x="1574" y="15"/>
                    <a:pt x="1565" y="18"/>
                  </a:cubicBezTo>
                  <a:cubicBezTo>
                    <a:pt x="1316" y="157"/>
                    <a:pt x="322" y="224"/>
                    <a:pt x="114" y="235"/>
                  </a:cubicBezTo>
                  <a:cubicBezTo>
                    <a:pt x="108" y="236"/>
                    <a:pt x="103" y="236"/>
                    <a:pt x="97" y="236"/>
                  </a:cubicBezTo>
                  <a:cubicBezTo>
                    <a:pt x="81" y="236"/>
                    <a:pt x="65" y="234"/>
                    <a:pt x="50" y="229"/>
                  </a:cubicBezTo>
                  <a:lnTo>
                    <a:pt x="7" y="238"/>
                  </a:lnTo>
                  <a:cubicBezTo>
                    <a:pt x="1" y="238"/>
                    <a:pt x="4" y="258"/>
                    <a:pt x="10" y="261"/>
                  </a:cubicBezTo>
                  <a:lnTo>
                    <a:pt x="44" y="273"/>
                  </a:lnTo>
                  <a:cubicBezTo>
                    <a:pt x="70" y="282"/>
                    <a:pt x="97" y="287"/>
                    <a:pt x="125" y="287"/>
                  </a:cubicBezTo>
                  <a:cubicBezTo>
                    <a:pt x="334" y="273"/>
                    <a:pt x="1328" y="209"/>
                    <a:pt x="1577" y="70"/>
                  </a:cubicBezTo>
                  <a:cubicBezTo>
                    <a:pt x="1643" y="32"/>
                    <a:pt x="1638" y="9"/>
                    <a:pt x="1594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434081" y="506463"/>
              <a:ext cx="368637" cy="200290"/>
            </a:xfrm>
            <a:custGeom>
              <a:avLst/>
              <a:gdLst/>
              <a:ahLst/>
              <a:cxnLst/>
              <a:rect l="l" t="t" r="r" b="b"/>
              <a:pathLst>
                <a:path w="1281" h="696" extrusionOk="0">
                  <a:moveTo>
                    <a:pt x="140" y="0"/>
                  </a:moveTo>
                  <a:lnTo>
                    <a:pt x="1" y="26"/>
                  </a:lnTo>
                  <a:lnTo>
                    <a:pt x="658" y="617"/>
                  </a:lnTo>
                  <a:cubicBezTo>
                    <a:pt x="710" y="666"/>
                    <a:pt x="783" y="695"/>
                    <a:pt x="858" y="695"/>
                  </a:cubicBezTo>
                  <a:cubicBezTo>
                    <a:pt x="1000" y="692"/>
                    <a:pt x="1142" y="678"/>
                    <a:pt x="1281" y="652"/>
                  </a:cubicBezTo>
                  <a:cubicBezTo>
                    <a:pt x="1281" y="652"/>
                    <a:pt x="1174" y="649"/>
                    <a:pt x="829" y="426"/>
                  </a:cubicBezTo>
                  <a:cubicBezTo>
                    <a:pt x="482" y="20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698255" y="332073"/>
              <a:ext cx="127195" cy="127771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125" y="1"/>
                  </a:moveTo>
                  <a:lnTo>
                    <a:pt x="149" y="169"/>
                  </a:lnTo>
                  <a:lnTo>
                    <a:pt x="1" y="250"/>
                  </a:lnTo>
                  <a:lnTo>
                    <a:pt x="166" y="279"/>
                  </a:lnTo>
                  <a:lnTo>
                    <a:pt x="195" y="444"/>
                  </a:lnTo>
                  <a:lnTo>
                    <a:pt x="276" y="296"/>
                  </a:lnTo>
                  <a:lnTo>
                    <a:pt x="441" y="316"/>
                  </a:lnTo>
                  <a:lnTo>
                    <a:pt x="325" y="198"/>
                  </a:lnTo>
                  <a:lnTo>
                    <a:pt x="398" y="44"/>
                  </a:lnTo>
                  <a:lnTo>
                    <a:pt x="247" y="11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3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688850" y="25111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688839" y="2243500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6"/>
          <p:cNvGrpSpPr/>
          <p:nvPr/>
        </p:nvGrpSpPr>
        <p:grpSpPr>
          <a:xfrm rot="-492451">
            <a:off x="1739482" y="1417521"/>
            <a:ext cx="917990" cy="384984"/>
            <a:chOff x="7036389" y="1157700"/>
            <a:chExt cx="635554" cy="266555"/>
          </a:xfrm>
        </p:grpSpPr>
        <p:sp>
          <p:nvSpPr>
            <p:cNvPr id="592" name="Google Shape;592;p26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6"/>
          <p:cNvSpPr/>
          <p:nvPr/>
        </p:nvSpPr>
        <p:spPr>
          <a:xfrm flipH="1">
            <a:off x="-693651" y="2046377"/>
            <a:ext cx="4467841" cy="364480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7700" y="445025"/>
            <a:ext cx="79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700" y="1152475"/>
            <a:ext cx="790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70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Airline Delay</a:t>
            </a:r>
            <a:endParaRPr dirty="0"/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Naufal Fadhilah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Preprocessing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67D331-59B0-4143-1EB9-0E5D40D77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320" y="1247427"/>
            <a:ext cx="1001610" cy="3198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DCA698-F044-0689-5BBD-6AB2D7EAF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98" y="1697918"/>
            <a:ext cx="4353779" cy="2748199"/>
          </a:xfrm>
          <a:prstGeom prst="rect">
            <a:avLst/>
          </a:prstGeom>
        </p:spPr>
      </p:pic>
      <p:sp>
        <p:nvSpPr>
          <p:cNvPr id="7" name="Google Shape;669;p35">
            <a:extLst>
              <a:ext uri="{FF2B5EF4-FFF2-40B4-BE49-F238E27FC236}">
                <a16:creationId xmlns:a16="http://schemas.microsoft.com/office/drawing/2014/main" id="{BF15A96B-AF5B-20B2-731C-5CCB6CDA1C87}"/>
              </a:ext>
            </a:extLst>
          </p:cNvPr>
          <p:cNvSpPr txBox="1"/>
          <p:nvPr/>
        </p:nvSpPr>
        <p:spPr>
          <a:xfrm>
            <a:off x="6498254" y="2374162"/>
            <a:ext cx="1787422" cy="1395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The graph shows the distribution of most used airline, WN being the most and HA being the least.</a:t>
            </a:r>
            <a:endParaRPr b="1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7397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Preprocessing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DCC02E-70D4-65E8-4E3F-82B3C848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76" y="1595261"/>
            <a:ext cx="3717724" cy="2313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34C27-F1DE-D107-2E5B-B915EB1F8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49" y="1156550"/>
            <a:ext cx="3173910" cy="2440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B55BDB-5083-1222-60F2-52A209B0E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547" y="3711575"/>
            <a:ext cx="1367720" cy="747892"/>
          </a:xfrm>
          <a:prstGeom prst="rect">
            <a:avLst/>
          </a:prstGeom>
        </p:spPr>
      </p:pic>
      <p:sp>
        <p:nvSpPr>
          <p:cNvPr id="11" name="Google Shape;669;p35">
            <a:extLst>
              <a:ext uri="{FF2B5EF4-FFF2-40B4-BE49-F238E27FC236}">
                <a16:creationId xmlns:a16="http://schemas.microsoft.com/office/drawing/2014/main" id="{C3A71827-900F-1B93-1718-94A898B80528}"/>
              </a:ext>
            </a:extLst>
          </p:cNvPr>
          <p:cNvSpPr txBox="1"/>
          <p:nvPr/>
        </p:nvSpPr>
        <p:spPr>
          <a:xfrm>
            <a:off x="748799" y="3827671"/>
            <a:ext cx="4680451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- Flight happens mostly during day 5 and least at day 3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- Delay also happens the most at day 5</a:t>
            </a:r>
            <a:endParaRPr b="1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5650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Preprocessing</a:t>
            </a:r>
            <a:endParaRPr dirty="0"/>
          </a:p>
        </p:txBody>
      </p:sp>
      <p:sp>
        <p:nvSpPr>
          <p:cNvPr id="6" name="Google Shape;669;p35">
            <a:extLst>
              <a:ext uri="{FF2B5EF4-FFF2-40B4-BE49-F238E27FC236}">
                <a16:creationId xmlns:a16="http://schemas.microsoft.com/office/drawing/2014/main" id="{5DF1512B-3926-A1DA-BD8E-70DB0735B086}"/>
              </a:ext>
            </a:extLst>
          </p:cNvPr>
          <p:cNvSpPr txBox="1"/>
          <p:nvPr/>
        </p:nvSpPr>
        <p:spPr>
          <a:xfrm>
            <a:off x="835378" y="3843486"/>
            <a:ext cx="4703734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Most flights happens during morning time. However, the most delayed are in the afternoon.</a:t>
            </a:r>
            <a:endParaRPr b="1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C5E20E-92CF-B6B7-F22E-D5EB4591B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6" t="1494" r="1804" b="9579"/>
          <a:stretch/>
        </p:blipFill>
        <p:spPr>
          <a:xfrm>
            <a:off x="835378" y="1622759"/>
            <a:ext cx="3499556" cy="2181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F2F42-6C6F-9C26-84C7-CF169F6B01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6" t="4725" r="1492" b="9426"/>
          <a:stretch/>
        </p:blipFill>
        <p:spPr>
          <a:xfrm>
            <a:off x="4690533" y="1613727"/>
            <a:ext cx="3499557" cy="219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3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Preprocessing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33F769-9A00-8762-BB96-0CEDFDE6F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4" t="2236" r="2661" b="10027"/>
          <a:stretch/>
        </p:blipFill>
        <p:spPr>
          <a:xfrm>
            <a:off x="2560595" y="1602670"/>
            <a:ext cx="4022810" cy="2503587"/>
          </a:xfrm>
          <a:prstGeom prst="rect">
            <a:avLst/>
          </a:prstGeom>
        </p:spPr>
      </p:pic>
      <p:sp>
        <p:nvSpPr>
          <p:cNvPr id="3" name="Google Shape;669;p35">
            <a:extLst>
              <a:ext uri="{FF2B5EF4-FFF2-40B4-BE49-F238E27FC236}">
                <a16:creationId xmlns:a16="http://schemas.microsoft.com/office/drawing/2014/main" id="{3A87C1EA-4541-9717-41EB-B01AE1B2DA27}"/>
              </a:ext>
            </a:extLst>
          </p:cNvPr>
          <p:cNvSpPr txBox="1"/>
          <p:nvPr/>
        </p:nvSpPr>
        <p:spPr>
          <a:xfrm>
            <a:off x="748799" y="4041850"/>
            <a:ext cx="4703734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WN is the airline with the most delay, coming in second is DL and the least delay airline being HA.</a:t>
            </a:r>
            <a:endParaRPr b="1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688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Preprocessing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204F6-5B0E-826E-DADE-8A930A9EA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" t="1217" r="1937" b="1424"/>
          <a:stretch/>
        </p:blipFill>
        <p:spPr>
          <a:xfrm>
            <a:off x="748801" y="1605417"/>
            <a:ext cx="3625892" cy="2305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0EE09-E6A5-ECFF-AAB7-54ECEA095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07" y="1605417"/>
            <a:ext cx="3625892" cy="2306236"/>
          </a:xfrm>
          <a:prstGeom prst="rect">
            <a:avLst/>
          </a:prstGeom>
        </p:spPr>
      </p:pic>
      <p:sp>
        <p:nvSpPr>
          <p:cNvPr id="8" name="Google Shape;669;p35">
            <a:extLst>
              <a:ext uri="{FF2B5EF4-FFF2-40B4-BE49-F238E27FC236}">
                <a16:creationId xmlns:a16="http://schemas.microsoft.com/office/drawing/2014/main" id="{421FC305-0FB8-2539-E52D-08CCB0233545}"/>
              </a:ext>
            </a:extLst>
          </p:cNvPr>
          <p:cNvSpPr txBox="1"/>
          <p:nvPr/>
        </p:nvSpPr>
        <p:spPr>
          <a:xfrm>
            <a:off x="742907" y="3827038"/>
            <a:ext cx="7063112" cy="35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-WN mostly delayed from MDW airport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- Delay occurs mainly on day 5 in the Afternoon while the least being in the evening.</a:t>
            </a:r>
            <a:endParaRPr b="1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7287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Preprocessing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DB537-AC17-6759-CAAC-A3698C40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20" y="1980706"/>
            <a:ext cx="7157160" cy="1364952"/>
          </a:xfrm>
          <a:prstGeom prst="rect">
            <a:avLst/>
          </a:prstGeom>
        </p:spPr>
      </p:pic>
      <p:sp>
        <p:nvSpPr>
          <p:cNvPr id="3" name="Google Shape;669;p35">
            <a:extLst>
              <a:ext uri="{FF2B5EF4-FFF2-40B4-BE49-F238E27FC236}">
                <a16:creationId xmlns:a16="http://schemas.microsoft.com/office/drawing/2014/main" id="{0E499501-0E28-944C-9C2D-9B18FEBF1A47}"/>
              </a:ext>
            </a:extLst>
          </p:cNvPr>
          <p:cNvSpPr txBox="1"/>
          <p:nvPr/>
        </p:nvSpPr>
        <p:spPr>
          <a:xfrm>
            <a:off x="748799" y="3814629"/>
            <a:ext cx="7063112" cy="35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Encoding the classification column (Airline, AirportFrom, AirportTo and Time.</a:t>
            </a:r>
            <a:endParaRPr b="1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10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25425" y="3027625"/>
            <a:ext cx="275265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</a:t>
            </a:r>
            <a:endParaRPr dirty="0"/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96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066A1-2396-F54B-EAA6-889A7B30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99" y="1238252"/>
            <a:ext cx="3823201" cy="3147809"/>
          </a:xfrm>
          <a:prstGeom prst="rect">
            <a:avLst/>
          </a:prstGeom>
        </p:spPr>
      </p:pic>
      <p:sp>
        <p:nvSpPr>
          <p:cNvPr id="7" name="Google Shape;669;p35">
            <a:extLst>
              <a:ext uri="{FF2B5EF4-FFF2-40B4-BE49-F238E27FC236}">
                <a16:creationId xmlns:a16="http://schemas.microsoft.com/office/drawing/2014/main" id="{D28B1459-5B66-D620-B1CD-FC52EA5A77A8}"/>
              </a:ext>
            </a:extLst>
          </p:cNvPr>
          <p:cNvSpPr txBox="1"/>
          <p:nvPr/>
        </p:nvSpPr>
        <p:spPr>
          <a:xfrm>
            <a:off x="5411110" y="1534748"/>
            <a:ext cx="2502401" cy="255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- KNN and Logistic Regression seems toi be overfitting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- Gradient Boosted Tree has the second highest accuracy with 59.81%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- The best model to be used is XGBoost with accuracy of 59.81% </a:t>
            </a:r>
            <a:endParaRPr b="1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180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892158"/>
            <a:ext cx="3212531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Recommendaiton</a:t>
            </a:r>
            <a:endParaRPr dirty="0"/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145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7413068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Recommendation</a:t>
            </a:r>
            <a:endParaRPr dirty="0"/>
          </a:p>
        </p:txBody>
      </p:sp>
      <p:sp>
        <p:nvSpPr>
          <p:cNvPr id="3" name="Google Shape;669;p35">
            <a:extLst>
              <a:ext uri="{FF2B5EF4-FFF2-40B4-BE49-F238E27FC236}">
                <a16:creationId xmlns:a16="http://schemas.microsoft.com/office/drawing/2014/main" id="{0E499501-0E28-944C-9C2D-9B18FEBF1A47}"/>
              </a:ext>
            </a:extLst>
          </p:cNvPr>
          <p:cNvSpPr txBox="1"/>
          <p:nvPr/>
        </p:nvSpPr>
        <p:spPr>
          <a:xfrm>
            <a:off x="748799" y="1156550"/>
            <a:ext cx="7063112" cy="33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With this dataset, I ran through numerous different models, thus the model with the highest accuracy score is XGBoost with 59.81% to predict delay. While the lowest being Logistic Regression with an accuracy of 53.42%. However the recall for XGBoost is only 44.62% which is quite low. Thius suggest the model struggles to correctly identify the positive cases. For example in 100 delay it will only identify 39 delays.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- WN needs to add its flights on the evening more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- It is recommended for WN airline to increase its fleet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- Airline need to prepare and compensate the delayed passenger in advance to keep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43134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"/>
          <p:cNvSpPr txBox="1">
            <a:spLocks noGrp="1"/>
          </p:cNvSpPr>
          <p:nvPr>
            <p:ph type="title"/>
          </p:nvPr>
        </p:nvSpPr>
        <p:spPr>
          <a:xfrm flipH="1">
            <a:off x="1087449" y="77058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638" name="Google Shape;638;p32"/>
          <p:cNvSpPr txBox="1">
            <a:spLocks noGrp="1"/>
          </p:cNvSpPr>
          <p:nvPr>
            <p:ph type="subTitle" idx="2"/>
          </p:nvPr>
        </p:nvSpPr>
        <p:spPr>
          <a:xfrm>
            <a:off x="471549" y="134226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639" name="Google Shape;639;p32"/>
          <p:cNvSpPr txBox="1">
            <a:spLocks noGrp="1"/>
          </p:cNvSpPr>
          <p:nvPr>
            <p:ph type="title" idx="3"/>
          </p:nvPr>
        </p:nvSpPr>
        <p:spPr>
          <a:xfrm flipH="1">
            <a:off x="3082700" y="1478213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5"/>
          </p:nvPr>
        </p:nvSpPr>
        <p:spPr>
          <a:xfrm>
            <a:off x="2467850" y="1889446"/>
            <a:ext cx="2216100" cy="1421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 processing</a:t>
            </a:r>
            <a:endParaRPr dirty="0"/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 idx="6"/>
          </p:nvPr>
        </p:nvSpPr>
        <p:spPr>
          <a:xfrm flipH="1">
            <a:off x="5076137" y="2180037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644" name="Google Shape;644;p32"/>
          <p:cNvSpPr txBox="1">
            <a:spLocks noGrp="1"/>
          </p:cNvSpPr>
          <p:nvPr>
            <p:ph type="subTitle" idx="8"/>
          </p:nvPr>
        </p:nvSpPr>
        <p:spPr>
          <a:xfrm>
            <a:off x="4460237" y="2755011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</a:t>
            </a:r>
            <a:endParaRPr dirty="0"/>
          </a:p>
        </p:txBody>
      </p:sp>
      <p:sp>
        <p:nvSpPr>
          <p:cNvPr id="645" name="Google Shape;645;p32"/>
          <p:cNvSpPr txBox="1">
            <a:spLocks noGrp="1"/>
          </p:cNvSpPr>
          <p:nvPr>
            <p:ph type="title" idx="9"/>
          </p:nvPr>
        </p:nvSpPr>
        <p:spPr>
          <a:xfrm flipH="1">
            <a:off x="7071357" y="2889364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</p:txBody>
      </p:sp>
      <p:sp>
        <p:nvSpPr>
          <p:cNvPr id="647" name="Google Shape;647;p32"/>
          <p:cNvSpPr txBox="1">
            <a:spLocks noGrp="1"/>
          </p:cNvSpPr>
          <p:nvPr>
            <p:ph type="subTitle" idx="14"/>
          </p:nvPr>
        </p:nvSpPr>
        <p:spPr>
          <a:xfrm>
            <a:off x="6260422" y="3426646"/>
            <a:ext cx="260827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Recommendation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696206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35695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669" name="Google Shape;669;p35"/>
          <p:cNvSpPr txBox="1"/>
          <p:nvPr/>
        </p:nvSpPr>
        <p:spPr>
          <a:xfrm>
            <a:off x="748799" y="1156550"/>
            <a:ext cx="4703734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Obtained through Kaggle, this dataset is about predicting whether the airline will be delayed or not. Where it contains 539.382 data with 8 columns.</a:t>
            </a:r>
            <a:endParaRPr b="1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09240E-4BFC-0B38-2C69-D8352B78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5" y="2315219"/>
            <a:ext cx="2896511" cy="1708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F3F9BD-6888-103A-CE6B-43FE3A820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262" y="1896410"/>
            <a:ext cx="4444939" cy="25944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3345917"/>
            <a:ext cx="275265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 processing</a:t>
            </a:r>
            <a:endParaRPr dirty="0"/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59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Preprocessing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FBE2F-8979-C277-843A-13229003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99" y="1765197"/>
            <a:ext cx="2577832" cy="2554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57F4D-8662-9A60-9DF5-DAA182B5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22" y="1249497"/>
            <a:ext cx="4115284" cy="2554713"/>
          </a:xfrm>
          <a:prstGeom prst="rect">
            <a:avLst/>
          </a:prstGeom>
        </p:spPr>
      </p:pic>
      <p:sp>
        <p:nvSpPr>
          <p:cNvPr id="6" name="Google Shape;669;p35">
            <a:extLst>
              <a:ext uri="{FF2B5EF4-FFF2-40B4-BE49-F238E27FC236}">
                <a16:creationId xmlns:a16="http://schemas.microsoft.com/office/drawing/2014/main" id="{5DF1512B-3926-A1DA-BD8E-70DB0735B086}"/>
              </a:ext>
            </a:extLst>
          </p:cNvPr>
          <p:cNvSpPr txBox="1"/>
          <p:nvPr/>
        </p:nvSpPr>
        <p:spPr>
          <a:xfrm>
            <a:off x="3841955" y="3804210"/>
            <a:ext cx="4703734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It is found that there are 216618 duplicated data, they all are coming from the flight column.</a:t>
            </a:r>
            <a:endParaRPr b="1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3855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Preprocessing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405FA3-9A93-75A5-2C00-0B0FF529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99" y="1714491"/>
            <a:ext cx="5313801" cy="26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4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Preprocessing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44F9CB-D24F-918F-1551-2621C303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57" y="1777316"/>
            <a:ext cx="7482885" cy="2002742"/>
          </a:xfrm>
          <a:prstGeom prst="rect">
            <a:avLst/>
          </a:prstGeom>
        </p:spPr>
      </p:pic>
      <p:sp>
        <p:nvSpPr>
          <p:cNvPr id="3" name="Google Shape;669;p35">
            <a:extLst>
              <a:ext uri="{FF2B5EF4-FFF2-40B4-BE49-F238E27FC236}">
                <a16:creationId xmlns:a16="http://schemas.microsoft.com/office/drawing/2014/main" id="{A980BE02-F9FB-A4BB-528E-30F3F4723B0F}"/>
              </a:ext>
            </a:extLst>
          </p:cNvPr>
          <p:cNvSpPr txBox="1"/>
          <p:nvPr/>
        </p:nvSpPr>
        <p:spPr>
          <a:xfrm>
            <a:off x="748799" y="3780058"/>
            <a:ext cx="4703734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Here Time format from minutes have been turned into HH:MM format. Also a new column called “TimeCategory” has been added.</a:t>
            </a:r>
            <a:endParaRPr b="1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671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748799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&amp; Data Preprocessing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4CC14-B35F-E67D-01E6-5173CF5F6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3" t="5905" r="2701" b="3220"/>
          <a:stretch/>
        </p:blipFill>
        <p:spPr>
          <a:xfrm>
            <a:off x="4537077" y="1156550"/>
            <a:ext cx="3512609" cy="2487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72912E-5185-ACAB-B4AE-3749A1CE0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5" t="1592" r="5379" b="4485"/>
          <a:stretch/>
        </p:blipFill>
        <p:spPr>
          <a:xfrm>
            <a:off x="963288" y="1647924"/>
            <a:ext cx="2492308" cy="2721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3EBDC-5790-2E4C-78A3-A18325ADB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166" y="3753350"/>
            <a:ext cx="2870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55247"/>
      </p:ext>
    </p:extLst>
  </p:cSld>
  <p:clrMapOvr>
    <a:masterClrMapping/>
  </p:clrMapOvr>
</p:sld>
</file>

<file path=ppt/theme/theme1.xml><?xml version="1.0" encoding="utf-8"?>
<a:theme xmlns:a="http://schemas.openxmlformats.org/drawingml/2006/main" name="Flight Attendant CV by Slidesgo">
  <a:themeElements>
    <a:clrScheme name="Simple Light">
      <a:dk1>
        <a:srgbClr val="3B3232"/>
      </a:dk1>
      <a:lt1>
        <a:srgbClr val="FFF6E9"/>
      </a:lt1>
      <a:dk2>
        <a:srgbClr val="3B3232"/>
      </a:dk2>
      <a:lt2>
        <a:srgbClr val="0EA9AF"/>
      </a:lt2>
      <a:accent1>
        <a:srgbClr val="F5A700"/>
      </a:accent1>
      <a:accent2>
        <a:srgbClr val="EB471A"/>
      </a:accent2>
      <a:accent3>
        <a:srgbClr val="FDE9BF"/>
      </a:accent3>
      <a:accent4>
        <a:srgbClr val="FF6B65"/>
      </a:accent4>
      <a:accent5>
        <a:srgbClr val="0EA9AF"/>
      </a:accent5>
      <a:accent6>
        <a:srgbClr val="F5A700"/>
      </a:accent6>
      <a:hlink>
        <a:srgbClr val="3B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Limelight</vt:lpstr>
      <vt:lpstr>Arial</vt:lpstr>
      <vt:lpstr>Roboto</vt:lpstr>
      <vt:lpstr>Flight Attendant CV by Slidesgo</vt:lpstr>
      <vt:lpstr>Predicting Airline Delay</vt:lpstr>
      <vt:lpstr>01</vt:lpstr>
      <vt:lpstr>Data Understanding</vt:lpstr>
      <vt:lpstr>Data Understanding</vt:lpstr>
      <vt:lpstr>Exploratory Data Analysis &amp; Data Pre processing</vt:lpstr>
      <vt:lpstr>Exploratory Data Analysis &amp; Data Preprocessing</vt:lpstr>
      <vt:lpstr>Exploratory Data Analysis &amp; Data Preprocessing</vt:lpstr>
      <vt:lpstr>Exploratory Data Analysis &amp; Data Preprocessing</vt:lpstr>
      <vt:lpstr>Exploratory Data Analysis &amp; Data Preprocessing</vt:lpstr>
      <vt:lpstr>Exploratory Data Analysis &amp; Data Preprocessing</vt:lpstr>
      <vt:lpstr>Exploratory Data Analysis &amp; Data Preprocessing</vt:lpstr>
      <vt:lpstr>Exploratory Data Analysis &amp; Data Preprocessing</vt:lpstr>
      <vt:lpstr>Exploratory Data Analysis &amp; Data Preprocessing</vt:lpstr>
      <vt:lpstr>Exploratory Data Analysis &amp; Data Preprocessing</vt:lpstr>
      <vt:lpstr>Exploratory Data Analysis &amp; Data Preprocessing</vt:lpstr>
      <vt:lpstr>Machine Learning Model</vt:lpstr>
      <vt:lpstr>Machine Learning Model</vt:lpstr>
      <vt:lpstr>Conclusion and Recommendaiton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Airline Delay</dc:title>
  <dc:creator>Naufal</dc:creator>
  <cp:lastModifiedBy>Naufal Fadhilah</cp:lastModifiedBy>
  <cp:revision>1</cp:revision>
  <dcterms:modified xsi:type="dcterms:W3CDTF">2023-12-10T10:05:27Z</dcterms:modified>
</cp:coreProperties>
</file>