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38" r:id="rId4"/>
    <p:sldMasterId id="214748373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embeddedFontLst>
    <p:embeddedFont>
      <p:font typeface="IBM Plex Sans"/>
      <p:regular r:id="rId35"/>
      <p:bold r:id="rId36"/>
      <p:italic r:id="rId37"/>
      <p:boldItalic r:id="rId38"/>
    </p:embeddedFont>
    <p:embeddedFont>
      <p:font typeface="Red Hat Display SemiBold"/>
      <p:regular r:id="rId39"/>
      <p:bold r:id="rId40"/>
      <p:italic r:id="rId41"/>
      <p:boldItalic r:id="rId42"/>
    </p:embeddedFont>
    <p:embeddedFont>
      <p:font typeface="Sora SemiBold"/>
      <p:regular r:id="rId43"/>
      <p:bold r:id="rId44"/>
    </p:embeddedFont>
    <p:embeddedFont>
      <p:font typeface="Red Hat Display Medium"/>
      <p:regular r:id="rId45"/>
      <p:bold r:id="rId46"/>
      <p:italic r:id="rId47"/>
      <p:boldItalic r:id="rId48"/>
    </p:embeddedFont>
    <p:embeddedFont>
      <p:font typeface="IBM Plex Sans Medium"/>
      <p:regular r:id="rId49"/>
      <p:bold r:id="rId50"/>
      <p:italic r:id="rId51"/>
      <p:boldItalic r:id="rId52"/>
    </p:embeddedFont>
    <p:embeddedFont>
      <p:font typeface="Sora Light"/>
      <p:regular r:id="rId53"/>
      <p:bold r:id="rId54"/>
    </p:embeddedFont>
    <p:embeddedFont>
      <p:font typeface="Red Hat Display"/>
      <p:regular r:id="rId55"/>
      <p:bold r:id="rId56"/>
      <p:italic r:id="rId57"/>
      <p:boldItalic r:id="rId58"/>
    </p:embeddedFont>
    <p:embeddedFont>
      <p:font typeface="Sora ExtraLight"/>
      <p:regular r:id="rId59"/>
      <p:bold r:id="rId60"/>
    </p:embeddedFont>
    <p:embeddedFont>
      <p:font typeface="Sora"/>
      <p:regular r:id="rId61"/>
      <p:bold r:id="rId62"/>
    </p:embeddedFont>
    <p:embeddedFont>
      <p:font typeface="Sora Medium"/>
      <p:regular r:id="rId63"/>
      <p:bold r:id="rId64"/>
    </p:embeddedFont>
    <p:embeddedFont>
      <p:font typeface="IBM Plex Sans SemiBold"/>
      <p:regular r:id="rId65"/>
      <p:bold r:id="rId66"/>
      <p:italic r:id="rId67"/>
      <p:boldItalic r:id="rId6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edHatDisplaySemiBold-bold.fntdata"/><Relationship Id="rId42" Type="http://schemas.openxmlformats.org/officeDocument/2006/relationships/font" Target="fonts/RedHatDisplaySemiBold-boldItalic.fntdata"/><Relationship Id="rId41" Type="http://schemas.openxmlformats.org/officeDocument/2006/relationships/font" Target="fonts/RedHatDisplaySemiBold-italic.fntdata"/><Relationship Id="rId44" Type="http://schemas.openxmlformats.org/officeDocument/2006/relationships/font" Target="fonts/SoraSemiBold-bold.fntdata"/><Relationship Id="rId43" Type="http://schemas.openxmlformats.org/officeDocument/2006/relationships/font" Target="fonts/SoraSemiBold-regular.fntdata"/><Relationship Id="rId46" Type="http://schemas.openxmlformats.org/officeDocument/2006/relationships/font" Target="fonts/RedHatDisplayMedium-bold.fntdata"/><Relationship Id="rId45" Type="http://schemas.openxmlformats.org/officeDocument/2006/relationships/font" Target="fonts/RedHatDisplayMedium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RedHatDisplayMedium-boldItalic.fntdata"/><Relationship Id="rId47" Type="http://schemas.openxmlformats.org/officeDocument/2006/relationships/font" Target="fonts/RedHatDisplayMedium-italic.fntdata"/><Relationship Id="rId49" Type="http://schemas.openxmlformats.org/officeDocument/2006/relationships/font" Target="fonts/IBMPlexSansMedium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font" Target="fonts/IBMPlexSans-regular.fntdata"/><Relationship Id="rId34" Type="http://schemas.openxmlformats.org/officeDocument/2006/relationships/slide" Target="slides/slide28.xml"/><Relationship Id="rId37" Type="http://schemas.openxmlformats.org/officeDocument/2006/relationships/font" Target="fonts/IBMPlexSans-italic.fntdata"/><Relationship Id="rId36" Type="http://schemas.openxmlformats.org/officeDocument/2006/relationships/font" Target="fonts/IBMPlexSans-bold.fntdata"/><Relationship Id="rId39" Type="http://schemas.openxmlformats.org/officeDocument/2006/relationships/font" Target="fonts/RedHatDisplaySemiBold-regular.fntdata"/><Relationship Id="rId38" Type="http://schemas.openxmlformats.org/officeDocument/2006/relationships/font" Target="fonts/IBMPlexSans-boldItalic.fntdata"/><Relationship Id="rId62" Type="http://schemas.openxmlformats.org/officeDocument/2006/relationships/font" Target="fonts/Sora-bold.fntdata"/><Relationship Id="rId61" Type="http://schemas.openxmlformats.org/officeDocument/2006/relationships/font" Target="fonts/Sora-regular.fntdata"/><Relationship Id="rId20" Type="http://schemas.openxmlformats.org/officeDocument/2006/relationships/slide" Target="slides/slide14.xml"/><Relationship Id="rId64" Type="http://schemas.openxmlformats.org/officeDocument/2006/relationships/font" Target="fonts/SoraMedium-bold.fntdata"/><Relationship Id="rId63" Type="http://schemas.openxmlformats.org/officeDocument/2006/relationships/font" Target="fonts/SoraMedium-regular.fntdata"/><Relationship Id="rId22" Type="http://schemas.openxmlformats.org/officeDocument/2006/relationships/slide" Target="slides/slide16.xml"/><Relationship Id="rId66" Type="http://schemas.openxmlformats.org/officeDocument/2006/relationships/font" Target="fonts/IBMPlexSansSemiBold-bold.fntdata"/><Relationship Id="rId21" Type="http://schemas.openxmlformats.org/officeDocument/2006/relationships/slide" Target="slides/slide15.xml"/><Relationship Id="rId65" Type="http://schemas.openxmlformats.org/officeDocument/2006/relationships/font" Target="fonts/IBMPlexSansSemiBold-regular.fntdata"/><Relationship Id="rId24" Type="http://schemas.openxmlformats.org/officeDocument/2006/relationships/slide" Target="slides/slide18.xml"/><Relationship Id="rId68" Type="http://schemas.openxmlformats.org/officeDocument/2006/relationships/font" Target="fonts/IBMPlexSansSemiBold-boldItalic.fntdata"/><Relationship Id="rId23" Type="http://schemas.openxmlformats.org/officeDocument/2006/relationships/slide" Target="slides/slide17.xml"/><Relationship Id="rId67" Type="http://schemas.openxmlformats.org/officeDocument/2006/relationships/font" Target="fonts/IBMPlexSansSemiBold-italic.fntdata"/><Relationship Id="rId60" Type="http://schemas.openxmlformats.org/officeDocument/2006/relationships/font" Target="fonts/SoraExtraLight-bold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IBMPlexSansMedium-italic.fntdata"/><Relationship Id="rId50" Type="http://schemas.openxmlformats.org/officeDocument/2006/relationships/font" Target="fonts/IBMPlexSansMedium-bold.fntdata"/><Relationship Id="rId53" Type="http://schemas.openxmlformats.org/officeDocument/2006/relationships/font" Target="fonts/SoraLight-regular.fntdata"/><Relationship Id="rId52" Type="http://schemas.openxmlformats.org/officeDocument/2006/relationships/font" Target="fonts/IBMPlexSansMedium-boldItalic.fntdata"/><Relationship Id="rId11" Type="http://schemas.openxmlformats.org/officeDocument/2006/relationships/slide" Target="slides/slide5.xml"/><Relationship Id="rId55" Type="http://schemas.openxmlformats.org/officeDocument/2006/relationships/font" Target="fonts/RedHatDisplay-regular.fntdata"/><Relationship Id="rId10" Type="http://schemas.openxmlformats.org/officeDocument/2006/relationships/slide" Target="slides/slide4.xml"/><Relationship Id="rId54" Type="http://schemas.openxmlformats.org/officeDocument/2006/relationships/font" Target="fonts/SoraLight-bold.fntdata"/><Relationship Id="rId13" Type="http://schemas.openxmlformats.org/officeDocument/2006/relationships/slide" Target="slides/slide7.xml"/><Relationship Id="rId57" Type="http://schemas.openxmlformats.org/officeDocument/2006/relationships/font" Target="fonts/RedHatDisplay-italic.fntdata"/><Relationship Id="rId12" Type="http://schemas.openxmlformats.org/officeDocument/2006/relationships/slide" Target="slides/slide6.xml"/><Relationship Id="rId56" Type="http://schemas.openxmlformats.org/officeDocument/2006/relationships/font" Target="fonts/RedHatDisplay-bold.fntdata"/><Relationship Id="rId15" Type="http://schemas.openxmlformats.org/officeDocument/2006/relationships/slide" Target="slides/slide9.xml"/><Relationship Id="rId59" Type="http://schemas.openxmlformats.org/officeDocument/2006/relationships/font" Target="fonts/SoraExtraLight-regular.fntdata"/><Relationship Id="rId14" Type="http://schemas.openxmlformats.org/officeDocument/2006/relationships/slide" Target="slides/slide8.xml"/><Relationship Id="rId58" Type="http://schemas.openxmlformats.org/officeDocument/2006/relationships/font" Target="fonts/RedHatDisplay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3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g352ec9f8f9e_0_28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5" name="Google Shape;1425;g352ec9f8f9e_0_28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5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g352ec9f8f9e_0_4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7" name="Google Shape;1507;g352ec9f8f9e_0_4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9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g352ec9f8f9e_0_4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1" name="Google Shape;1521;g352ec9f8f9e_0_4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6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352ec9f8f9e_0_5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352ec9f8f9e_0_5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3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g352ec9f8f9e_0_5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5" name="Google Shape;1535;g352ec9f8f9e_0_5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g352ec9f8f9e_0_5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8" name="Google Shape;1548;g352ec9f8f9e_0_5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2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g352ec9f8f9e_0_5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4" name="Google Shape;1554;g352ec9f8f9e_0_5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2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Google Shape;1563;g352ec9f8f9e_0_5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4" name="Google Shape;1564;g352ec9f8f9e_0_5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6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g352ec9f8f9e_0_5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8" name="Google Shape;1578;g352ec9f8f9e_0_5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0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g352ec9f8f9e_0_5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2" name="Google Shape;1592;g352ec9f8f9e_0_5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5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Google Shape;1596;g352ec9f8f9e_0_5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7" name="Google Shape;1597;g352ec9f8f9e_0_5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0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g352ec9f8f9e_0_4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2" name="Google Shape;1432;g352ec9f8f9e_0_4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2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Google Shape;1603;g352ec9f8f9e_0_5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4" name="Google Shape;1604;g352ec9f8f9e_0_5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7" name="Shape 1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" name="Google Shape;1608;g352ec9f8f9e_0_5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9" name="Google Shape;1609;g352ec9f8f9e_0_5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5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352ec9f8f9e_0_5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352ec9f8f9e_0_5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5" name="Shape 1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" name="Google Shape;1626;g352ec9f8f9e_0_5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7" name="Google Shape;1627;g352ec9f8f9e_0_5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5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g352ec9f8f9e_0_5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7" name="Google Shape;1637;g352ec9f8f9e_0_5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9" name="Shape 1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" name="Google Shape;1650;g354b074fc5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" name="Google Shape;1651;g354b074fc5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2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g354b074fc5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4" name="Google Shape;1664;g354b074fc5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8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Google Shape;1669;g354b074fc5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0" name="Google Shape;1670;g354b074fc5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3" name="Shape 1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4" name="Google Shape;1674;g354b074fc5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5" name="Google Shape;1675;g354b074fc5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2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g352ec9f8f9e_0_4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4" name="Google Shape;1444;g352ec9f8f9e_0_4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8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g352ec9f8f9e_0_4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0" name="Google Shape;1450;g352ec9f8f9e_0_4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7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g352ec9f8f9e_0_4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9" name="Google Shape;1459;g352ec9f8f9e_0_4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7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g352ec9f8f9e_0_4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9" name="Google Shape;1469;g352ec9f8f9e_0_4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4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g352ec9f8f9e_0_4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6" name="Google Shape;1476;g352ec9f8f9e_0_4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4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352ec9f8f9e_0_4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352ec9f8f9e_0_4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g352ec9f8f9e_0_4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3" name="Google Shape;1493;g352ec9f8f9e_0_4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10500" y="0"/>
            <a:ext cx="609900" cy="1020600"/>
          </a:xfrm>
          <a:prstGeom prst="snip2DiagRect">
            <a:avLst>
              <a:gd fmla="val 0" name="adj1"/>
              <a:gd fmla="val 48289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810500" y="2040871"/>
            <a:ext cx="6099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3" y="3061484"/>
            <a:ext cx="812400" cy="1042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810500" y="1020429"/>
            <a:ext cx="609900" cy="1020600"/>
          </a:xfrm>
          <a:prstGeom prst="snip2DiagRect">
            <a:avLst>
              <a:gd fmla="val 0" name="adj1"/>
              <a:gd fmla="val 48289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-1" y="0"/>
            <a:ext cx="812400" cy="1020600"/>
          </a:xfrm>
          <a:prstGeom prst="snip2DiagRect">
            <a:avLst>
              <a:gd fmla="val 0" name="adj1"/>
              <a:gd fmla="val 48289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810505" y="3061475"/>
            <a:ext cx="609900" cy="1042800"/>
          </a:xfrm>
          <a:prstGeom prst="snip2DiagRect">
            <a:avLst>
              <a:gd fmla="val 0" name="adj1"/>
              <a:gd fmla="val 3967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-1" y="2040871"/>
            <a:ext cx="8124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-1" y="1020418"/>
            <a:ext cx="8124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3" y="4100578"/>
            <a:ext cx="812400" cy="1042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810502" y="4100581"/>
            <a:ext cx="609900" cy="1042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1420399" y="0"/>
            <a:ext cx="4320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1420399" y="2040871"/>
            <a:ext cx="432000" cy="1020600"/>
          </a:xfrm>
          <a:prstGeom prst="snip2DiagRect">
            <a:avLst>
              <a:gd fmla="val 0" name="adj1"/>
              <a:gd fmla="val 3967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1420399" y="1020429"/>
            <a:ext cx="432000" cy="1020600"/>
          </a:xfrm>
          <a:prstGeom prst="snip2DiagRect">
            <a:avLst>
              <a:gd fmla="val 0" name="adj1"/>
              <a:gd fmla="val 48289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1420401" y="3061475"/>
            <a:ext cx="432000" cy="1042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1420400" y="4100581"/>
            <a:ext cx="432000" cy="1042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5" name="Google Shape;25;p2"/>
          <p:cNvSpPr txBox="1"/>
          <p:nvPr>
            <p:ph type="title"/>
          </p:nvPr>
        </p:nvSpPr>
        <p:spPr>
          <a:xfrm>
            <a:off x="3154650" y="3235981"/>
            <a:ext cx="5760900" cy="5877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" type="subTitle"/>
          </p:nvPr>
        </p:nvSpPr>
        <p:spPr>
          <a:xfrm>
            <a:off x="3154650" y="3875775"/>
            <a:ext cx="5760900" cy="5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ards">
  <p:cSld name="CUSTOM_2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11"/>
          <p:cNvPicPr preferRelativeResize="0"/>
          <p:nvPr/>
        </p:nvPicPr>
        <p:blipFill rotWithShape="1">
          <a:blip r:embed="rId2">
            <a:alphaModFix/>
          </a:blip>
          <a:srcRect b="7467" l="0" r="17931" t="6703"/>
          <a:stretch/>
        </p:blipFill>
        <p:spPr>
          <a:xfrm>
            <a:off x="5425450" y="0"/>
            <a:ext cx="3718549" cy="4097924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11"/>
          <p:cNvSpPr txBox="1"/>
          <p:nvPr>
            <p:ph type="title"/>
          </p:nvPr>
        </p:nvSpPr>
        <p:spPr>
          <a:xfrm>
            <a:off x="228600" y="420017"/>
            <a:ext cx="6480300" cy="587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251" name="Google Shape;251;p11"/>
          <p:cNvSpPr txBox="1"/>
          <p:nvPr>
            <p:ph idx="1" type="subTitle"/>
          </p:nvPr>
        </p:nvSpPr>
        <p:spPr>
          <a:xfrm>
            <a:off x="540525" y="1771575"/>
            <a:ext cx="23250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  <p:sp>
        <p:nvSpPr>
          <p:cNvPr id="252" name="Google Shape;252;p11"/>
          <p:cNvSpPr txBox="1"/>
          <p:nvPr>
            <p:ph idx="2" type="subTitle"/>
          </p:nvPr>
        </p:nvSpPr>
        <p:spPr>
          <a:xfrm>
            <a:off x="540525" y="2628017"/>
            <a:ext cx="21990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  <p:sp>
        <p:nvSpPr>
          <p:cNvPr id="253" name="Google Shape;253;p11"/>
          <p:cNvSpPr txBox="1"/>
          <p:nvPr>
            <p:ph idx="3" type="subTitle"/>
          </p:nvPr>
        </p:nvSpPr>
        <p:spPr>
          <a:xfrm>
            <a:off x="3466575" y="1771575"/>
            <a:ext cx="23250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ed Hat Display"/>
              <a:buNone/>
              <a:defRPr sz="1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Display"/>
              <a:buNone/>
              <a:defRPr sz="12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Display"/>
              <a:buNone/>
              <a:defRPr sz="12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Display"/>
              <a:buNone/>
              <a:defRPr sz="12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Display"/>
              <a:buNone/>
              <a:defRPr sz="12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Display"/>
              <a:buNone/>
              <a:defRPr sz="12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Display"/>
              <a:buNone/>
              <a:defRPr sz="12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Display"/>
              <a:buNone/>
              <a:defRPr sz="12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Display"/>
              <a:buNone/>
              <a:defRPr sz="1200"/>
            </a:lvl9pPr>
          </a:lstStyle>
          <a:p/>
        </p:txBody>
      </p:sp>
      <p:sp>
        <p:nvSpPr>
          <p:cNvPr id="254" name="Google Shape;254;p11"/>
          <p:cNvSpPr txBox="1"/>
          <p:nvPr>
            <p:ph idx="4" type="subTitle"/>
          </p:nvPr>
        </p:nvSpPr>
        <p:spPr>
          <a:xfrm>
            <a:off x="3466575" y="2628017"/>
            <a:ext cx="21990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  <p:sp>
        <p:nvSpPr>
          <p:cNvPr id="255" name="Google Shape;255;p11"/>
          <p:cNvSpPr txBox="1"/>
          <p:nvPr>
            <p:ph idx="5" type="subTitle"/>
          </p:nvPr>
        </p:nvSpPr>
        <p:spPr>
          <a:xfrm>
            <a:off x="6392625" y="1771575"/>
            <a:ext cx="23250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  <p:sp>
        <p:nvSpPr>
          <p:cNvPr id="256" name="Google Shape;256;p11"/>
          <p:cNvSpPr txBox="1"/>
          <p:nvPr>
            <p:ph idx="6" type="subTitle"/>
          </p:nvPr>
        </p:nvSpPr>
        <p:spPr>
          <a:xfrm>
            <a:off x="6392625" y="2628017"/>
            <a:ext cx="21990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w/ 3 ideas">
  <p:cSld name="CUSTOM_3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12"/>
          <p:cNvPicPr preferRelativeResize="0"/>
          <p:nvPr/>
        </p:nvPicPr>
        <p:blipFill rotWithShape="1">
          <a:blip r:embed="rId2">
            <a:alphaModFix/>
          </a:blip>
          <a:srcRect b="15068" l="14900" r="18070" t="15235"/>
          <a:stretch/>
        </p:blipFill>
        <p:spPr>
          <a:xfrm>
            <a:off x="2750850" y="1538351"/>
            <a:ext cx="1791900" cy="2175997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12"/>
          <p:cNvSpPr/>
          <p:nvPr/>
        </p:nvSpPr>
        <p:spPr>
          <a:xfrm rot="10800000">
            <a:off x="2020350" y="3151875"/>
            <a:ext cx="2509500" cy="1216800"/>
          </a:xfrm>
          <a:prstGeom prst="roundRect">
            <a:avLst>
              <a:gd fmla="val 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60" name="Google Shape;260;p12"/>
          <p:cNvSpPr txBox="1"/>
          <p:nvPr>
            <p:ph type="title"/>
          </p:nvPr>
        </p:nvSpPr>
        <p:spPr>
          <a:xfrm>
            <a:off x="228600" y="420025"/>
            <a:ext cx="4296300" cy="587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261" name="Google Shape;261;p12"/>
          <p:cNvSpPr/>
          <p:nvPr>
            <p:ph idx="2" type="pic"/>
          </p:nvPr>
        </p:nvSpPr>
        <p:spPr>
          <a:xfrm>
            <a:off x="228425" y="2450950"/>
            <a:ext cx="1791900" cy="1917600"/>
          </a:xfrm>
          <a:prstGeom prst="rect">
            <a:avLst/>
          </a:prstGeom>
          <a:noFill/>
          <a:ln>
            <a:noFill/>
          </a:ln>
        </p:spPr>
      </p:sp>
      <p:sp>
        <p:nvSpPr>
          <p:cNvPr id="262" name="Google Shape;262;p12"/>
          <p:cNvSpPr txBox="1"/>
          <p:nvPr>
            <p:ph idx="1" type="subTitle"/>
          </p:nvPr>
        </p:nvSpPr>
        <p:spPr>
          <a:xfrm>
            <a:off x="2150204" y="3212736"/>
            <a:ext cx="16365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63" name="Google Shape;263;p12"/>
          <p:cNvSpPr txBox="1"/>
          <p:nvPr>
            <p:ph idx="3" type="subTitle"/>
          </p:nvPr>
        </p:nvSpPr>
        <p:spPr>
          <a:xfrm>
            <a:off x="2150200" y="3668125"/>
            <a:ext cx="22611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9pPr>
          </a:lstStyle>
          <a:p/>
        </p:txBody>
      </p:sp>
      <p:sp>
        <p:nvSpPr>
          <p:cNvPr id="264" name="Google Shape;264;p12"/>
          <p:cNvSpPr txBox="1"/>
          <p:nvPr>
            <p:ph idx="4" type="subTitle"/>
          </p:nvPr>
        </p:nvSpPr>
        <p:spPr>
          <a:xfrm>
            <a:off x="6122828" y="399200"/>
            <a:ext cx="27927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265" name="Google Shape;265;p12"/>
          <p:cNvSpPr txBox="1"/>
          <p:nvPr>
            <p:ph idx="5" type="subTitle"/>
          </p:nvPr>
        </p:nvSpPr>
        <p:spPr>
          <a:xfrm>
            <a:off x="6122827" y="837400"/>
            <a:ext cx="27927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9pPr>
          </a:lstStyle>
          <a:p/>
        </p:txBody>
      </p:sp>
      <p:sp>
        <p:nvSpPr>
          <p:cNvPr id="266" name="Google Shape;266;p12"/>
          <p:cNvSpPr txBox="1"/>
          <p:nvPr>
            <p:ph idx="6" type="subTitle"/>
          </p:nvPr>
        </p:nvSpPr>
        <p:spPr>
          <a:xfrm>
            <a:off x="6122828" y="1964891"/>
            <a:ext cx="27927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267" name="Google Shape;267;p12"/>
          <p:cNvSpPr txBox="1"/>
          <p:nvPr>
            <p:ph idx="7" type="subTitle"/>
          </p:nvPr>
        </p:nvSpPr>
        <p:spPr>
          <a:xfrm>
            <a:off x="6122827" y="2403091"/>
            <a:ext cx="27927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9pPr>
          </a:lstStyle>
          <a:p/>
        </p:txBody>
      </p:sp>
      <p:sp>
        <p:nvSpPr>
          <p:cNvPr id="268" name="Google Shape;268;p12"/>
          <p:cNvSpPr txBox="1"/>
          <p:nvPr>
            <p:ph idx="8" type="subTitle"/>
          </p:nvPr>
        </p:nvSpPr>
        <p:spPr>
          <a:xfrm>
            <a:off x="6122828" y="3532866"/>
            <a:ext cx="27927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269" name="Google Shape;269;p12"/>
          <p:cNvSpPr txBox="1"/>
          <p:nvPr>
            <p:ph idx="9" type="subTitle"/>
          </p:nvPr>
        </p:nvSpPr>
        <p:spPr>
          <a:xfrm>
            <a:off x="6122827" y="3971066"/>
            <a:ext cx="27927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ideas">
  <p:cSld name="CUSTOM_4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3"/>
          <p:cNvSpPr txBox="1"/>
          <p:nvPr>
            <p:ph idx="1" type="subTitle"/>
          </p:nvPr>
        </p:nvSpPr>
        <p:spPr>
          <a:xfrm>
            <a:off x="4590850" y="2481900"/>
            <a:ext cx="1222800" cy="3705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Font typeface="Red Hat Display Medium"/>
              <a:buNone/>
              <a:defRPr sz="10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13"/>
          <p:cNvSpPr txBox="1"/>
          <p:nvPr>
            <p:ph idx="2" type="subTitle"/>
          </p:nvPr>
        </p:nvSpPr>
        <p:spPr>
          <a:xfrm>
            <a:off x="4590850" y="3812700"/>
            <a:ext cx="1222800" cy="370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Medium"/>
              <a:buNone/>
              <a:defRPr sz="10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273" name="Google Shape;273;p13"/>
          <p:cNvSpPr txBox="1"/>
          <p:nvPr>
            <p:ph idx="3" type="subTitle"/>
          </p:nvPr>
        </p:nvSpPr>
        <p:spPr>
          <a:xfrm>
            <a:off x="4590850" y="1151100"/>
            <a:ext cx="1222800" cy="370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Medium"/>
              <a:buNone/>
              <a:defRPr sz="10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274" name="Google Shape;274;p13"/>
          <p:cNvSpPr txBox="1"/>
          <p:nvPr>
            <p:ph type="title"/>
          </p:nvPr>
        </p:nvSpPr>
        <p:spPr>
          <a:xfrm>
            <a:off x="228600" y="420025"/>
            <a:ext cx="2926200" cy="587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275" name="Google Shape;275;p13"/>
          <p:cNvSpPr/>
          <p:nvPr/>
        </p:nvSpPr>
        <p:spPr>
          <a:xfrm>
            <a:off x="3849550" y="1151100"/>
            <a:ext cx="741300" cy="1330800"/>
          </a:xfrm>
          <a:prstGeom prst="snip2DiagRect">
            <a:avLst>
              <a:gd fmla="val 0" name="adj1"/>
              <a:gd fmla="val 39159" name="adj2"/>
            </a:avLst>
          </a:prstGeom>
          <a:solidFill>
            <a:schemeClr val="dk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Red Hat Display SemiBold"/>
              <a:ea typeface="Red Hat Display SemiBold"/>
              <a:cs typeface="Red Hat Display SemiBold"/>
              <a:sym typeface="Red Hat Display SemiBold"/>
            </a:endParaRPr>
          </a:p>
        </p:txBody>
      </p:sp>
      <p:sp>
        <p:nvSpPr>
          <p:cNvPr id="276" name="Google Shape;276;p13"/>
          <p:cNvSpPr/>
          <p:nvPr/>
        </p:nvSpPr>
        <p:spPr>
          <a:xfrm>
            <a:off x="3849550" y="2481900"/>
            <a:ext cx="741300" cy="1330800"/>
          </a:xfrm>
          <a:prstGeom prst="snip2DiagRect">
            <a:avLst>
              <a:gd fmla="val 0" name="adj1"/>
              <a:gd fmla="val 39159" name="adj2"/>
            </a:avLst>
          </a:prstGeom>
          <a:solidFill>
            <a:schemeClr val="dk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Red Hat Display SemiBold"/>
              <a:ea typeface="Red Hat Display SemiBold"/>
              <a:cs typeface="Red Hat Display SemiBold"/>
              <a:sym typeface="Red Hat Display SemiBold"/>
            </a:endParaRPr>
          </a:p>
        </p:txBody>
      </p:sp>
      <p:sp>
        <p:nvSpPr>
          <p:cNvPr id="277" name="Google Shape;277;p13"/>
          <p:cNvSpPr/>
          <p:nvPr/>
        </p:nvSpPr>
        <p:spPr>
          <a:xfrm>
            <a:off x="3849550" y="-179700"/>
            <a:ext cx="741300" cy="1330800"/>
          </a:xfrm>
          <a:prstGeom prst="snip2DiagRect">
            <a:avLst>
              <a:gd fmla="val 0" name="adj1"/>
              <a:gd fmla="val 39159" name="adj2"/>
            </a:avLst>
          </a:prstGeom>
          <a:solidFill>
            <a:schemeClr val="dk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Red Hat Display SemiBold"/>
              <a:ea typeface="Red Hat Display SemiBold"/>
              <a:cs typeface="Red Hat Display SemiBold"/>
              <a:sym typeface="Red Hat Display SemiBold"/>
            </a:endParaRPr>
          </a:p>
        </p:txBody>
      </p:sp>
      <p:sp>
        <p:nvSpPr>
          <p:cNvPr id="278" name="Google Shape;278;p13"/>
          <p:cNvSpPr/>
          <p:nvPr/>
        </p:nvSpPr>
        <p:spPr>
          <a:xfrm>
            <a:off x="3849550" y="3812700"/>
            <a:ext cx="741300" cy="1330800"/>
          </a:xfrm>
          <a:prstGeom prst="snip2DiagRect">
            <a:avLst>
              <a:gd fmla="val 0" name="adj1"/>
              <a:gd fmla="val 39159" name="adj2"/>
            </a:avLst>
          </a:prstGeom>
          <a:solidFill>
            <a:schemeClr val="dk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Red Hat Display SemiBold"/>
              <a:ea typeface="Red Hat Display SemiBold"/>
              <a:cs typeface="Red Hat Display SemiBold"/>
              <a:sym typeface="Red Hat Display SemiBold"/>
            </a:endParaRPr>
          </a:p>
        </p:txBody>
      </p:sp>
      <p:sp>
        <p:nvSpPr>
          <p:cNvPr id="279" name="Google Shape;279;p13"/>
          <p:cNvSpPr txBox="1"/>
          <p:nvPr>
            <p:ph idx="4" type="subTitle"/>
          </p:nvPr>
        </p:nvSpPr>
        <p:spPr>
          <a:xfrm>
            <a:off x="6080700" y="1199945"/>
            <a:ext cx="28347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9pPr>
          </a:lstStyle>
          <a:p/>
        </p:txBody>
      </p:sp>
      <p:sp>
        <p:nvSpPr>
          <p:cNvPr id="280" name="Google Shape;280;p13"/>
          <p:cNvSpPr txBox="1"/>
          <p:nvPr>
            <p:ph idx="5" type="subTitle"/>
          </p:nvPr>
        </p:nvSpPr>
        <p:spPr>
          <a:xfrm>
            <a:off x="6080700" y="2530745"/>
            <a:ext cx="28347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9pPr>
          </a:lstStyle>
          <a:p/>
        </p:txBody>
      </p:sp>
      <p:sp>
        <p:nvSpPr>
          <p:cNvPr id="281" name="Google Shape;281;p13"/>
          <p:cNvSpPr txBox="1"/>
          <p:nvPr>
            <p:ph idx="6" type="subTitle"/>
          </p:nvPr>
        </p:nvSpPr>
        <p:spPr>
          <a:xfrm>
            <a:off x="6080700" y="3861545"/>
            <a:ext cx="28347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columns w/ text">
  <p:cSld name="CUSTOM_5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609600" y="724825"/>
            <a:ext cx="4015800" cy="587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284" name="Google Shape;284;p14"/>
          <p:cNvSpPr txBox="1"/>
          <p:nvPr>
            <p:ph idx="1" type="subTitle"/>
          </p:nvPr>
        </p:nvSpPr>
        <p:spPr>
          <a:xfrm>
            <a:off x="229525" y="1803875"/>
            <a:ext cx="1776300" cy="29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85" name="Google Shape;285;p14"/>
          <p:cNvSpPr txBox="1"/>
          <p:nvPr>
            <p:ph idx="2" type="subTitle"/>
          </p:nvPr>
        </p:nvSpPr>
        <p:spPr>
          <a:xfrm>
            <a:off x="2427475" y="1803875"/>
            <a:ext cx="1776300" cy="29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86" name="Google Shape;286;p14"/>
          <p:cNvSpPr txBox="1"/>
          <p:nvPr>
            <p:ph idx="3" type="subTitle"/>
          </p:nvPr>
        </p:nvSpPr>
        <p:spPr>
          <a:xfrm>
            <a:off x="4622700" y="1803875"/>
            <a:ext cx="1776300" cy="290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87" name="Google Shape;287;p14"/>
          <p:cNvSpPr txBox="1"/>
          <p:nvPr>
            <p:ph idx="4" type="subTitle"/>
          </p:nvPr>
        </p:nvSpPr>
        <p:spPr>
          <a:xfrm>
            <a:off x="6813656" y="1803875"/>
            <a:ext cx="1776300" cy="29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88" name="Google Shape;288;p14"/>
          <p:cNvSpPr txBox="1"/>
          <p:nvPr>
            <p:ph idx="5" type="body"/>
          </p:nvPr>
        </p:nvSpPr>
        <p:spPr>
          <a:xfrm>
            <a:off x="561325" y="2353450"/>
            <a:ext cx="1566600" cy="1821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79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2pPr>
            <a:lvl3pPr indent="-279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3pPr>
            <a:lvl4pPr indent="-279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4pPr>
            <a:lvl5pPr indent="-279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5pPr>
            <a:lvl6pPr indent="-279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6pPr>
            <a:lvl7pPr indent="-279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7pPr>
            <a:lvl8pPr indent="-279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8pPr>
            <a:lvl9pPr indent="-279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9pPr>
          </a:lstStyle>
          <a:p/>
        </p:txBody>
      </p:sp>
      <p:sp>
        <p:nvSpPr>
          <p:cNvPr id="289" name="Google Shape;289;p14"/>
          <p:cNvSpPr txBox="1"/>
          <p:nvPr>
            <p:ph idx="6" type="body"/>
          </p:nvPr>
        </p:nvSpPr>
        <p:spPr>
          <a:xfrm>
            <a:off x="2757388" y="2353450"/>
            <a:ext cx="1566600" cy="1821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79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2pPr>
            <a:lvl3pPr indent="-279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3pPr>
            <a:lvl4pPr indent="-279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4pPr>
            <a:lvl5pPr indent="-279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5pPr>
            <a:lvl6pPr indent="-279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6pPr>
            <a:lvl7pPr indent="-279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7pPr>
            <a:lvl8pPr indent="-279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8pPr>
            <a:lvl9pPr indent="-279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9pPr>
          </a:lstStyle>
          <a:p/>
        </p:txBody>
      </p:sp>
      <p:sp>
        <p:nvSpPr>
          <p:cNvPr id="290" name="Google Shape;290;p14"/>
          <p:cNvSpPr txBox="1"/>
          <p:nvPr>
            <p:ph idx="7" type="body"/>
          </p:nvPr>
        </p:nvSpPr>
        <p:spPr>
          <a:xfrm>
            <a:off x="4958413" y="2353450"/>
            <a:ext cx="1566600" cy="1821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Red Hat Display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Red Hat Display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Red Hat Display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Red Hat Display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Red Hat Display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Red Hat Display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Red Hat Display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Red Hat Display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Red Hat Display"/>
              <a:buChar char="■"/>
              <a:defRPr sz="800"/>
            </a:lvl9pPr>
          </a:lstStyle>
          <a:p/>
        </p:txBody>
      </p:sp>
      <p:sp>
        <p:nvSpPr>
          <p:cNvPr id="291" name="Google Shape;291;p14"/>
          <p:cNvSpPr txBox="1"/>
          <p:nvPr>
            <p:ph idx="8" type="body"/>
          </p:nvPr>
        </p:nvSpPr>
        <p:spPr>
          <a:xfrm>
            <a:off x="7146863" y="2353450"/>
            <a:ext cx="1566600" cy="1821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79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2pPr>
            <a:lvl3pPr indent="-279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3pPr>
            <a:lvl4pPr indent="-279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4pPr>
            <a:lvl5pPr indent="-279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5pPr>
            <a:lvl6pPr indent="-279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6pPr>
            <a:lvl7pPr indent="-279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7pPr>
            <a:lvl8pPr indent="-279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8pPr>
            <a:lvl9pPr indent="-279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9pPr>
          </a:lstStyle>
          <a:p/>
        </p:txBody>
      </p:sp>
      <p:sp>
        <p:nvSpPr>
          <p:cNvPr id="292" name="Google Shape;292;p14"/>
          <p:cNvSpPr txBox="1"/>
          <p:nvPr>
            <p:ph idx="9" type="subTitle"/>
          </p:nvPr>
        </p:nvSpPr>
        <p:spPr>
          <a:xfrm>
            <a:off x="609600" y="457200"/>
            <a:ext cx="4015800" cy="264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Red Hat Display"/>
              <a:buNone/>
              <a:defRPr sz="1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3" name="Google Shape;293;p14"/>
          <p:cNvSpPr/>
          <p:nvPr/>
        </p:nvSpPr>
        <p:spPr>
          <a:xfrm>
            <a:off x="225998" y="580123"/>
            <a:ext cx="253800" cy="276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">
  <p:cSld name="CUSTOM_5_2_3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5"/>
          <p:cNvSpPr txBox="1"/>
          <p:nvPr>
            <p:ph type="title"/>
          </p:nvPr>
        </p:nvSpPr>
        <p:spPr>
          <a:xfrm>
            <a:off x="609600" y="724825"/>
            <a:ext cx="4015800" cy="587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296" name="Google Shape;296;p15"/>
          <p:cNvSpPr txBox="1"/>
          <p:nvPr>
            <p:ph idx="1" type="subTitle"/>
          </p:nvPr>
        </p:nvSpPr>
        <p:spPr>
          <a:xfrm>
            <a:off x="609600" y="457200"/>
            <a:ext cx="4015800" cy="264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Red Hat Display"/>
              <a:buNone/>
              <a:defRPr sz="1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7" name="Google Shape;297;p15"/>
          <p:cNvSpPr/>
          <p:nvPr/>
        </p:nvSpPr>
        <p:spPr>
          <a:xfrm>
            <a:off x="225998" y="580123"/>
            <a:ext cx="253800" cy="276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8" name="Google Shape;298;p15"/>
          <p:cNvSpPr/>
          <p:nvPr/>
        </p:nvSpPr>
        <p:spPr>
          <a:xfrm>
            <a:off x="225998" y="580123"/>
            <a:ext cx="253800" cy="276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9" name="Google Shape;299;p15"/>
          <p:cNvSpPr txBox="1"/>
          <p:nvPr>
            <p:ph idx="2" type="subTitle"/>
          </p:nvPr>
        </p:nvSpPr>
        <p:spPr>
          <a:xfrm>
            <a:off x="1977175" y="1698625"/>
            <a:ext cx="1369500" cy="290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00" name="Google Shape;300;p15"/>
          <p:cNvSpPr txBox="1"/>
          <p:nvPr>
            <p:ph idx="3" type="subTitle"/>
          </p:nvPr>
        </p:nvSpPr>
        <p:spPr>
          <a:xfrm>
            <a:off x="3623185" y="1698625"/>
            <a:ext cx="1369500" cy="290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01" name="Google Shape;301;p15"/>
          <p:cNvSpPr txBox="1"/>
          <p:nvPr>
            <p:ph idx="4" type="subTitle"/>
          </p:nvPr>
        </p:nvSpPr>
        <p:spPr>
          <a:xfrm>
            <a:off x="5465499" y="1698625"/>
            <a:ext cx="1369500" cy="290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02" name="Google Shape;302;p15"/>
          <p:cNvSpPr txBox="1"/>
          <p:nvPr>
            <p:ph idx="5" type="subTitle"/>
          </p:nvPr>
        </p:nvSpPr>
        <p:spPr>
          <a:xfrm>
            <a:off x="385125" y="2200600"/>
            <a:ext cx="15033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03" name="Google Shape;303;p15"/>
          <p:cNvSpPr txBox="1"/>
          <p:nvPr>
            <p:ph idx="6" type="subTitle"/>
          </p:nvPr>
        </p:nvSpPr>
        <p:spPr>
          <a:xfrm>
            <a:off x="385125" y="2610850"/>
            <a:ext cx="15033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04" name="Google Shape;304;p15"/>
          <p:cNvSpPr txBox="1"/>
          <p:nvPr>
            <p:ph idx="7" type="subTitle"/>
          </p:nvPr>
        </p:nvSpPr>
        <p:spPr>
          <a:xfrm>
            <a:off x="385125" y="3024075"/>
            <a:ext cx="15033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05" name="Google Shape;305;p15"/>
          <p:cNvSpPr txBox="1"/>
          <p:nvPr>
            <p:ph idx="8" type="subTitle"/>
          </p:nvPr>
        </p:nvSpPr>
        <p:spPr>
          <a:xfrm>
            <a:off x="385125" y="3429650"/>
            <a:ext cx="15033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06" name="Google Shape;306;p15"/>
          <p:cNvSpPr txBox="1"/>
          <p:nvPr>
            <p:ph idx="9" type="subTitle"/>
          </p:nvPr>
        </p:nvSpPr>
        <p:spPr>
          <a:xfrm>
            <a:off x="385125" y="3848500"/>
            <a:ext cx="15033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07" name="Google Shape;307;p15"/>
          <p:cNvSpPr txBox="1"/>
          <p:nvPr>
            <p:ph idx="13" type="subTitle"/>
          </p:nvPr>
        </p:nvSpPr>
        <p:spPr>
          <a:xfrm>
            <a:off x="1977175" y="2200600"/>
            <a:ext cx="13695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08" name="Google Shape;308;p15"/>
          <p:cNvSpPr txBox="1"/>
          <p:nvPr>
            <p:ph idx="14" type="subTitle"/>
          </p:nvPr>
        </p:nvSpPr>
        <p:spPr>
          <a:xfrm>
            <a:off x="1977175" y="2610850"/>
            <a:ext cx="13695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09" name="Google Shape;309;p15"/>
          <p:cNvSpPr txBox="1"/>
          <p:nvPr>
            <p:ph idx="15" type="subTitle"/>
          </p:nvPr>
        </p:nvSpPr>
        <p:spPr>
          <a:xfrm>
            <a:off x="1977175" y="3022200"/>
            <a:ext cx="13695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10" name="Google Shape;310;p15"/>
          <p:cNvSpPr txBox="1"/>
          <p:nvPr>
            <p:ph idx="16" type="subTitle"/>
          </p:nvPr>
        </p:nvSpPr>
        <p:spPr>
          <a:xfrm>
            <a:off x="1977175" y="3437000"/>
            <a:ext cx="13695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11" name="Google Shape;311;p15"/>
          <p:cNvSpPr txBox="1"/>
          <p:nvPr>
            <p:ph idx="17" type="subTitle"/>
          </p:nvPr>
        </p:nvSpPr>
        <p:spPr>
          <a:xfrm>
            <a:off x="1977175" y="3849450"/>
            <a:ext cx="13695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12" name="Google Shape;312;p15"/>
          <p:cNvSpPr txBox="1"/>
          <p:nvPr>
            <p:ph idx="18" type="subTitle"/>
          </p:nvPr>
        </p:nvSpPr>
        <p:spPr>
          <a:xfrm>
            <a:off x="3623175" y="2200600"/>
            <a:ext cx="13695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13" name="Google Shape;313;p15"/>
          <p:cNvSpPr txBox="1"/>
          <p:nvPr>
            <p:ph idx="19" type="subTitle"/>
          </p:nvPr>
        </p:nvSpPr>
        <p:spPr>
          <a:xfrm>
            <a:off x="3623175" y="2610850"/>
            <a:ext cx="13695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14" name="Google Shape;314;p15"/>
          <p:cNvSpPr txBox="1"/>
          <p:nvPr>
            <p:ph idx="20" type="subTitle"/>
          </p:nvPr>
        </p:nvSpPr>
        <p:spPr>
          <a:xfrm>
            <a:off x="3623175" y="3022200"/>
            <a:ext cx="13695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15" name="Google Shape;315;p15"/>
          <p:cNvSpPr txBox="1"/>
          <p:nvPr>
            <p:ph idx="21" type="subTitle"/>
          </p:nvPr>
        </p:nvSpPr>
        <p:spPr>
          <a:xfrm>
            <a:off x="3623175" y="3437000"/>
            <a:ext cx="13695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16" name="Google Shape;316;p15"/>
          <p:cNvSpPr txBox="1"/>
          <p:nvPr>
            <p:ph idx="22" type="subTitle"/>
          </p:nvPr>
        </p:nvSpPr>
        <p:spPr>
          <a:xfrm>
            <a:off x="3623175" y="3849450"/>
            <a:ext cx="13695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17" name="Google Shape;317;p15"/>
          <p:cNvSpPr txBox="1"/>
          <p:nvPr>
            <p:ph idx="23" type="subTitle"/>
          </p:nvPr>
        </p:nvSpPr>
        <p:spPr>
          <a:xfrm>
            <a:off x="5465501" y="2200600"/>
            <a:ext cx="28707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18" name="Google Shape;318;p15"/>
          <p:cNvSpPr txBox="1"/>
          <p:nvPr>
            <p:ph idx="24" type="subTitle"/>
          </p:nvPr>
        </p:nvSpPr>
        <p:spPr>
          <a:xfrm>
            <a:off x="5465501" y="2610850"/>
            <a:ext cx="28707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19" name="Google Shape;319;p15"/>
          <p:cNvSpPr txBox="1"/>
          <p:nvPr>
            <p:ph idx="25" type="subTitle"/>
          </p:nvPr>
        </p:nvSpPr>
        <p:spPr>
          <a:xfrm>
            <a:off x="5465501" y="3022200"/>
            <a:ext cx="28707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20" name="Google Shape;320;p15"/>
          <p:cNvSpPr txBox="1"/>
          <p:nvPr>
            <p:ph idx="26" type="subTitle"/>
          </p:nvPr>
        </p:nvSpPr>
        <p:spPr>
          <a:xfrm>
            <a:off x="5465501" y="3437000"/>
            <a:ext cx="28707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21" name="Google Shape;321;p15"/>
          <p:cNvSpPr txBox="1"/>
          <p:nvPr>
            <p:ph idx="27" type="subTitle"/>
          </p:nvPr>
        </p:nvSpPr>
        <p:spPr>
          <a:xfrm>
            <a:off x="5465501" y="3849450"/>
            <a:ext cx="28707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 highlights">
  <p:cSld name="CUSTOM_5_2_2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6"/>
          <p:cNvSpPr txBox="1"/>
          <p:nvPr>
            <p:ph type="title"/>
          </p:nvPr>
        </p:nvSpPr>
        <p:spPr>
          <a:xfrm>
            <a:off x="609600" y="724825"/>
            <a:ext cx="4015800" cy="587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324" name="Google Shape;324;p16"/>
          <p:cNvSpPr txBox="1"/>
          <p:nvPr>
            <p:ph idx="1" type="subTitle"/>
          </p:nvPr>
        </p:nvSpPr>
        <p:spPr>
          <a:xfrm>
            <a:off x="609600" y="457200"/>
            <a:ext cx="4015800" cy="264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Red Hat Display"/>
              <a:buNone/>
              <a:defRPr sz="1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25" name="Google Shape;325;p16"/>
          <p:cNvSpPr/>
          <p:nvPr/>
        </p:nvSpPr>
        <p:spPr>
          <a:xfrm>
            <a:off x="225998" y="580123"/>
            <a:ext cx="253800" cy="276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26" name="Google Shape;326;p16"/>
          <p:cNvSpPr txBox="1"/>
          <p:nvPr>
            <p:ph idx="2" type="subTitle"/>
          </p:nvPr>
        </p:nvSpPr>
        <p:spPr>
          <a:xfrm>
            <a:off x="229525" y="2435600"/>
            <a:ext cx="1500900" cy="26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9pPr>
          </a:lstStyle>
          <a:p/>
        </p:txBody>
      </p:sp>
      <p:sp>
        <p:nvSpPr>
          <p:cNvPr id="327" name="Google Shape;327;p16"/>
          <p:cNvSpPr txBox="1"/>
          <p:nvPr>
            <p:ph idx="3" type="subTitle"/>
          </p:nvPr>
        </p:nvSpPr>
        <p:spPr>
          <a:xfrm>
            <a:off x="2015702" y="2435600"/>
            <a:ext cx="1500900" cy="26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9pPr>
          </a:lstStyle>
          <a:p/>
        </p:txBody>
      </p:sp>
      <p:sp>
        <p:nvSpPr>
          <p:cNvPr id="328" name="Google Shape;328;p16"/>
          <p:cNvSpPr txBox="1"/>
          <p:nvPr>
            <p:ph idx="4" type="subTitle"/>
          </p:nvPr>
        </p:nvSpPr>
        <p:spPr>
          <a:xfrm>
            <a:off x="3774602" y="2435600"/>
            <a:ext cx="1500900" cy="264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9pPr>
          </a:lstStyle>
          <a:p/>
        </p:txBody>
      </p:sp>
      <p:sp>
        <p:nvSpPr>
          <p:cNvPr id="329" name="Google Shape;329;p16"/>
          <p:cNvSpPr txBox="1"/>
          <p:nvPr>
            <p:ph idx="5" type="subTitle"/>
          </p:nvPr>
        </p:nvSpPr>
        <p:spPr>
          <a:xfrm>
            <a:off x="5616677" y="2435600"/>
            <a:ext cx="1500900" cy="26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9pPr>
          </a:lstStyle>
          <a:p/>
        </p:txBody>
      </p:sp>
      <p:sp>
        <p:nvSpPr>
          <p:cNvPr id="330" name="Google Shape;330;p16"/>
          <p:cNvSpPr txBox="1"/>
          <p:nvPr>
            <p:ph idx="6" type="subTitle"/>
          </p:nvPr>
        </p:nvSpPr>
        <p:spPr>
          <a:xfrm>
            <a:off x="7411452" y="2435600"/>
            <a:ext cx="1500900" cy="26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9pPr>
          </a:lstStyle>
          <a:p/>
        </p:txBody>
      </p:sp>
      <p:sp>
        <p:nvSpPr>
          <p:cNvPr id="331" name="Google Shape;331;p16"/>
          <p:cNvSpPr txBox="1"/>
          <p:nvPr>
            <p:ph idx="7" type="body"/>
          </p:nvPr>
        </p:nvSpPr>
        <p:spPr>
          <a:xfrm>
            <a:off x="387584" y="2820600"/>
            <a:ext cx="1239300" cy="1165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9pPr>
          </a:lstStyle>
          <a:p/>
        </p:txBody>
      </p:sp>
      <p:sp>
        <p:nvSpPr>
          <p:cNvPr id="332" name="Google Shape;332;p16"/>
          <p:cNvSpPr txBox="1"/>
          <p:nvPr>
            <p:ph idx="8" type="body"/>
          </p:nvPr>
        </p:nvSpPr>
        <p:spPr>
          <a:xfrm>
            <a:off x="2164609" y="2820600"/>
            <a:ext cx="1239300" cy="1165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857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 sz="900"/>
            </a:lvl1pPr>
            <a:lvl2pPr indent="-2857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 sz="900"/>
            </a:lvl2pPr>
            <a:lvl3pPr indent="-2857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 sz="900"/>
            </a:lvl3pPr>
            <a:lvl4pPr indent="-2857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 sz="900"/>
            </a:lvl4pPr>
            <a:lvl5pPr indent="-2857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 sz="900"/>
            </a:lvl5pPr>
            <a:lvl6pPr indent="-2857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 sz="900"/>
            </a:lvl6pPr>
            <a:lvl7pPr indent="-2857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 sz="900"/>
            </a:lvl7pPr>
            <a:lvl8pPr indent="-2857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 sz="900"/>
            </a:lvl8pPr>
            <a:lvl9pPr indent="-2857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 sz="900"/>
            </a:lvl9pPr>
          </a:lstStyle>
          <a:p/>
        </p:txBody>
      </p:sp>
      <p:sp>
        <p:nvSpPr>
          <p:cNvPr id="333" name="Google Shape;333;p16"/>
          <p:cNvSpPr txBox="1"/>
          <p:nvPr>
            <p:ph idx="9" type="body"/>
          </p:nvPr>
        </p:nvSpPr>
        <p:spPr>
          <a:xfrm>
            <a:off x="3941634" y="2820600"/>
            <a:ext cx="1239300" cy="1165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9pPr>
          </a:lstStyle>
          <a:p/>
        </p:txBody>
      </p:sp>
      <p:sp>
        <p:nvSpPr>
          <p:cNvPr id="334" name="Google Shape;334;p16"/>
          <p:cNvSpPr txBox="1"/>
          <p:nvPr>
            <p:ph idx="13" type="body"/>
          </p:nvPr>
        </p:nvSpPr>
        <p:spPr>
          <a:xfrm>
            <a:off x="5764484" y="2820600"/>
            <a:ext cx="1239300" cy="1165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9pPr>
          </a:lstStyle>
          <a:p/>
        </p:txBody>
      </p:sp>
      <p:sp>
        <p:nvSpPr>
          <p:cNvPr id="335" name="Google Shape;335;p16"/>
          <p:cNvSpPr txBox="1"/>
          <p:nvPr>
            <p:ph idx="14" type="body"/>
          </p:nvPr>
        </p:nvSpPr>
        <p:spPr>
          <a:xfrm>
            <a:off x="7587334" y="2820600"/>
            <a:ext cx="1239300" cy="1165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highlights w/ dots">
  <p:cSld name="CUSTOM_5_2_1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7"/>
          <p:cNvSpPr txBox="1"/>
          <p:nvPr>
            <p:ph type="title"/>
          </p:nvPr>
        </p:nvSpPr>
        <p:spPr>
          <a:xfrm>
            <a:off x="609600" y="724825"/>
            <a:ext cx="4015800" cy="587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338" name="Google Shape;338;p17"/>
          <p:cNvSpPr txBox="1"/>
          <p:nvPr>
            <p:ph idx="1" type="subTitle"/>
          </p:nvPr>
        </p:nvSpPr>
        <p:spPr>
          <a:xfrm>
            <a:off x="609600" y="457200"/>
            <a:ext cx="4015800" cy="264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Red Hat Display"/>
              <a:buNone/>
              <a:defRPr sz="1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39" name="Google Shape;339;p17"/>
          <p:cNvSpPr/>
          <p:nvPr/>
        </p:nvSpPr>
        <p:spPr>
          <a:xfrm>
            <a:off x="225998" y="580123"/>
            <a:ext cx="253800" cy="276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40" name="Google Shape;340;p17"/>
          <p:cNvSpPr txBox="1"/>
          <p:nvPr>
            <p:ph idx="2" type="subTitle"/>
          </p:nvPr>
        </p:nvSpPr>
        <p:spPr>
          <a:xfrm>
            <a:off x="351700" y="2435600"/>
            <a:ext cx="1500900" cy="26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9pPr>
          </a:lstStyle>
          <a:p/>
        </p:txBody>
      </p:sp>
      <p:sp>
        <p:nvSpPr>
          <p:cNvPr id="341" name="Google Shape;341;p17"/>
          <p:cNvSpPr txBox="1"/>
          <p:nvPr>
            <p:ph idx="3" type="subTitle"/>
          </p:nvPr>
        </p:nvSpPr>
        <p:spPr>
          <a:xfrm>
            <a:off x="3315050" y="2435600"/>
            <a:ext cx="1500900" cy="26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9pPr>
          </a:lstStyle>
          <a:p/>
        </p:txBody>
      </p:sp>
      <p:sp>
        <p:nvSpPr>
          <p:cNvPr id="342" name="Google Shape;342;p17"/>
          <p:cNvSpPr txBox="1"/>
          <p:nvPr>
            <p:ph idx="4" type="subTitle"/>
          </p:nvPr>
        </p:nvSpPr>
        <p:spPr>
          <a:xfrm>
            <a:off x="6278400" y="2435600"/>
            <a:ext cx="1500900" cy="264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9pPr>
          </a:lstStyle>
          <a:p/>
        </p:txBody>
      </p:sp>
      <p:sp>
        <p:nvSpPr>
          <p:cNvPr id="343" name="Google Shape;343;p17"/>
          <p:cNvSpPr txBox="1"/>
          <p:nvPr>
            <p:ph idx="5" type="body"/>
          </p:nvPr>
        </p:nvSpPr>
        <p:spPr>
          <a:xfrm>
            <a:off x="3315050" y="2882813"/>
            <a:ext cx="2439900" cy="1165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Font typeface="Red Hat Display"/>
              <a:buChar char="●"/>
              <a:defRPr sz="900"/>
            </a:lvl1pPr>
            <a:lvl2pPr indent="-285750" lvl="1" marL="914400">
              <a:spcBef>
                <a:spcPts val="800"/>
              </a:spcBef>
              <a:spcAft>
                <a:spcPts val="0"/>
              </a:spcAft>
              <a:buSzPts val="900"/>
              <a:buFont typeface="Red Hat Display"/>
              <a:buChar char="○"/>
              <a:defRPr sz="900"/>
            </a:lvl2pPr>
            <a:lvl3pPr indent="-285750" lvl="2" marL="1371600">
              <a:spcBef>
                <a:spcPts val="800"/>
              </a:spcBef>
              <a:spcAft>
                <a:spcPts val="0"/>
              </a:spcAft>
              <a:buSzPts val="900"/>
              <a:buFont typeface="Red Hat Display"/>
              <a:buChar char="■"/>
              <a:defRPr sz="900"/>
            </a:lvl3pPr>
            <a:lvl4pPr indent="-285750" lvl="3" marL="1828800">
              <a:spcBef>
                <a:spcPts val="800"/>
              </a:spcBef>
              <a:spcAft>
                <a:spcPts val="0"/>
              </a:spcAft>
              <a:buSzPts val="900"/>
              <a:buFont typeface="Red Hat Display"/>
              <a:buChar char="●"/>
              <a:defRPr sz="900"/>
            </a:lvl4pPr>
            <a:lvl5pPr indent="-285750" lvl="4" marL="2286000">
              <a:spcBef>
                <a:spcPts val="800"/>
              </a:spcBef>
              <a:spcAft>
                <a:spcPts val="0"/>
              </a:spcAft>
              <a:buSzPts val="900"/>
              <a:buFont typeface="Red Hat Display"/>
              <a:buChar char="○"/>
              <a:defRPr sz="900"/>
            </a:lvl5pPr>
            <a:lvl6pPr indent="-285750" lvl="5" marL="2743200">
              <a:spcBef>
                <a:spcPts val="800"/>
              </a:spcBef>
              <a:spcAft>
                <a:spcPts val="0"/>
              </a:spcAft>
              <a:buSzPts val="900"/>
              <a:buFont typeface="Red Hat Display"/>
              <a:buChar char="■"/>
              <a:defRPr sz="900"/>
            </a:lvl6pPr>
            <a:lvl7pPr indent="-285750" lvl="6" marL="3200400">
              <a:spcBef>
                <a:spcPts val="800"/>
              </a:spcBef>
              <a:spcAft>
                <a:spcPts val="0"/>
              </a:spcAft>
              <a:buSzPts val="900"/>
              <a:buFont typeface="Red Hat Display"/>
              <a:buChar char="●"/>
              <a:defRPr sz="900"/>
            </a:lvl7pPr>
            <a:lvl8pPr indent="-285750" lvl="7" marL="3657600">
              <a:spcBef>
                <a:spcPts val="800"/>
              </a:spcBef>
              <a:spcAft>
                <a:spcPts val="0"/>
              </a:spcAft>
              <a:buSzPts val="900"/>
              <a:buFont typeface="Red Hat Display"/>
              <a:buChar char="○"/>
              <a:defRPr sz="900"/>
            </a:lvl8pPr>
            <a:lvl9pPr indent="-285750" lvl="8" marL="4114800">
              <a:spcBef>
                <a:spcPts val="800"/>
              </a:spcBef>
              <a:spcAft>
                <a:spcPts val="800"/>
              </a:spcAft>
              <a:buSzPts val="900"/>
              <a:buFont typeface="Red Hat Display"/>
              <a:buChar char="■"/>
              <a:defRPr sz="900"/>
            </a:lvl9pPr>
          </a:lstStyle>
          <a:p/>
        </p:txBody>
      </p:sp>
      <p:grpSp>
        <p:nvGrpSpPr>
          <p:cNvPr id="344" name="Google Shape;344;p17"/>
          <p:cNvGrpSpPr/>
          <p:nvPr/>
        </p:nvGrpSpPr>
        <p:grpSpPr>
          <a:xfrm flipH="1">
            <a:off x="6903656" y="79823"/>
            <a:ext cx="2140834" cy="1767927"/>
            <a:chOff x="142083" y="79814"/>
            <a:chExt cx="1831025" cy="1512212"/>
          </a:xfrm>
        </p:grpSpPr>
        <p:sp>
          <p:nvSpPr>
            <p:cNvPr id="345" name="Google Shape;345;p17"/>
            <p:cNvSpPr/>
            <p:nvPr/>
          </p:nvSpPr>
          <p:spPr>
            <a:xfrm>
              <a:off x="142083" y="79814"/>
              <a:ext cx="256500" cy="25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46" name="Google Shape;346;p17"/>
            <p:cNvSpPr/>
            <p:nvPr/>
          </p:nvSpPr>
          <p:spPr>
            <a:xfrm>
              <a:off x="487858" y="87214"/>
              <a:ext cx="233700" cy="23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47" name="Google Shape;347;p17"/>
            <p:cNvSpPr/>
            <p:nvPr/>
          </p:nvSpPr>
          <p:spPr>
            <a:xfrm>
              <a:off x="839135" y="87214"/>
              <a:ext cx="210300" cy="210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48" name="Google Shape;348;p17"/>
            <p:cNvSpPr/>
            <p:nvPr/>
          </p:nvSpPr>
          <p:spPr>
            <a:xfrm>
              <a:off x="1191033" y="105414"/>
              <a:ext cx="174000" cy="17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49" name="Google Shape;349;p17"/>
            <p:cNvSpPr/>
            <p:nvPr/>
          </p:nvSpPr>
          <p:spPr>
            <a:xfrm>
              <a:off x="1537808" y="115439"/>
              <a:ext cx="140700" cy="14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50" name="Google Shape;350;p17"/>
            <p:cNvSpPr/>
            <p:nvPr/>
          </p:nvSpPr>
          <p:spPr>
            <a:xfrm>
              <a:off x="1908008" y="148714"/>
              <a:ext cx="65100" cy="6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51" name="Google Shape;351;p17"/>
            <p:cNvSpPr/>
            <p:nvPr/>
          </p:nvSpPr>
          <p:spPr>
            <a:xfrm>
              <a:off x="164883" y="422639"/>
              <a:ext cx="233700" cy="23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52" name="Google Shape;352;p17"/>
            <p:cNvSpPr/>
            <p:nvPr/>
          </p:nvSpPr>
          <p:spPr>
            <a:xfrm>
              <a:off x="506960" y="427888"/>
              <a:ext cx="210300" cy="210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53" name="Google Shape;353;p17"/>
            <p:cNvSpPr/>
            <p:nvPr/>
          </p:nvSpPr>
          <p:spPr>
            <a:xfrm>
              <a:off x="854387" y="436714"/>
              <a:ext cx="179700" cy="179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54" name="Google Shape;354;p17"/>
            <p:cNvSpPr/>
            <p:nvPr/>
          </p:nvSpPr>
          <p:spPr>
            <a:xfrm>
              <a:off x="1202034" y="450389"/>
              <a:ext cx="1521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55" name="Google Shape;355;p17"/>
            <p:cNvSpPr/>
            <p:nvPr/>
          </p:nvSpPr>
          <p:spPr>
            <a:xfrm>
              <a:off x="1558407" y="470039"/>
              <a:ext cx="97800" cy="97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56" name="Google Shape;356;p17"/>
            <p:cNvSpPr/>
            <p:nvPr/>
          </p:nvSpPr>
          <p:spPr>
            <a:xfrm>
              <a:off x="1924408" y="499814"/>
              <a:ext cx="32400" cy="3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57" name="Google Shape;357;p17"/>
            <p:cNvSpPr/>
            <p:nvPr/>
          </p:nvSpPr>
          <p:spPr>
            <a:xfrm>
              <a:off x="529964" y="775614"/>
              <a:ext cx="179700" cy="179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58" name="Google Shape;358;p17"/>
            <p:cNvSpPr/>
            <p:nvPr/>
          </p:nvSpPr>
          <p:spPr>
            <a:xfrm>
              <a:off x="185718" y="765448"/>
              <a:ext cx="210300" cy="210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59" name="Google Shape;359;p17"/>
            <p:cNvSpPr/>
            <p:nvPr/>
          </p:nvSpPr>
          <p:spPr>
            <a:xfrm>
              <a:off x="873448" y="784049"/>
              <a:ext cx="1521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60" name="Google Shape;360;p17"/>
            <p:cNvSpPr/>
            <p:nvPr/>
          </p:nvSpPr>
          <p:spPr>
            <a:xfrm>
              <a:off x="1230921" y="804501"/>
              <a:ext cx="108000" cy="1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61" name="Google Shape;361;p17"/>
            <p:cNvSpPr/>
            <p:nvPr/>
          </p:nvSpPr>
          <p:spPr>
            <a:xfrm>
              <a:off x="1577346" y="824201"/>
              <a:ext cx="65100" cy="6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62" name="Google Shape;362;p17"/>
            <p:cNvSpPr/>
            <p:nvPr/>
          </p:nvSpPr>
          <p:spPr>
            <a:xfrm>
              <a:off x="551148" y="1122149"/>
              <a:ext cx="1521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63" name="Google Shape;363;p17"/>
            <p:cNvSpPr/>
            <p:nvPr/>
          </p:nvSpPr>
          <p:spPr>
            <a:xfrm>
              <a:off x="201014" y="1115389"/>
              <a:ext cx="179700" cy="179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64" name="Google Shape;364;p17"/>
            <p:cNvSpPr/>
            <p:nvPr/>
          </p:nvSpPr>
          <p:spPr>
            <a:xfrm>
              <a:off x="900639" y="1144351"/>
              <a:ext cx="108000" cy="1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65" name="Google Shape;365;p17"/>
            <p:cNvSpPr/>
            <p:nvPr/>
          </p:nvSpPr>
          <p:spPr>
            <a:xfrm>
              <a:off x="1258496" y="1160976"/>
              <a:ext cx="65100" cy="6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66" name="Google Shape;366;p17"/>
            <p:cNvSpPr/>
            <p:nvPr/>
          </p:nvSpPr>
          <p:spPr>
            <a:xfrm>
              <a:off x="240458" y="1484026"/>
              <a:ext cx="108000" cy="1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67" name="Google Shape;367;p17"/>
            <p:cNvSpPr/>
            <p:nvPr/>
          </p:nvSpPr>
          <p:spPr>
            <a:xfrm>
              <a:off x="583108" y="1486121"/>
              <a:ext cx="88200" cy="8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68" name="Google Shape;368;p17"/>
            <p:cNvSpPr/>
            <p:nvPr/>
          </p:nvSpPr>
          <p:spPr>
            <a:xfrm>
              <a:off x="937805" y="1508513"/>
              <a:ext cx="43500" cy="43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</p:grpSp>
      <p:sp>
        <p:nvSpPr>
          <p:cNvPr id="369" name="Google Shape;369;p17"/>
          <p:cNvSpPr txBox="1"/>
          <p:nvPr>
            <p:ph idx="6" type="body"/>
          </p:nvPr>
        </p:nvSpPr>
        <p:spPr>
          <a:xfrm>
            <a:off x="351700" y="2882813"/>
            <a:ext cx="2439900" cy="1165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1pPr>
            <a:lvl2pPr indent="-28575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2pPr>
            <a:lvl3pPr indent="-28575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3pPr>
            <a:lvl4pPr indent="-28575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4pPr>
            <a:lvl5pPr indent="-28575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5pPr>
            <a:lvl6pPr indent="-28575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6pPr>
            <a:lvl7pPr indent="-28575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7pPr>
            <a:lvl8pPr indent="-28575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8pPr>
            <a:lvl9pPr indent="-28575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9pPr>
          </a:lstStyle>
          <a:p/>
        </p:txBody>
      </p:sp>
      <p:sp>
        <p:nvSpPr>
          <p:cNvPr id="370" name="Google Shape;370;p17"/>
          <p:cNvSpPr txBox="1"/>
          <p:nvPr>
            <p:ph idx="7" type="body"/>
          </p:nvPr>
        </p:nvSpPr>
        <p:spPr>
          <a:xfrm>
            <a:off x="6278400" y="2882813"/>
            <a:ext cx="2439900" cy="1165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1pPr>
            <a:lvl2pPr indent="-28575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2pPr>
            <a:lvl3pPr indent="-28575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3pPr>
            <a:lvl4pPr indent="-28575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4pPr>
            <a:lvl5pPr indent="-28575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5pPr>
            <a:lvl6pPr indent="-28575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6pPr>
            <a:lvl7pPr indent="-28575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7pPr>
            <a:lvl8pPr indent="-28575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8pPr>
            <a:lvl9pPr indent="-28575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highlights">
  <p:cSld name="CUSTOM_5_2_1_1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8"/>
          <p:cNvSpPr txBox="1"/>
          <p:nvPr>
            <p:ph type="title"/>
          </p:nvPr>
        </p:nvSpPr>
        <p:spPr>
          <a:xfrm>
            <a:off x="609600" y="724825"/>
            <a:ext cx="4015800" cy="587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373" name="Google Shape;373;p18"/>
          <p:cNvSpPr txBox="1"/>
          <p:nvPr>
            <p:ph idx="1" type="subTitle"/>
          </p:nvPr>
        </p:nvSpPr>
        <p:spPr>
          <a:xfrm>
            <a:off x="609600" y="457200"/>
            <a:ext cx="4015800" cy="264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Red Hat Display"/>
              <a:buNone/>
              <a:defRPr sz="1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74" name="Google Shape;374;p18"/>
          <p:cNvSpPr/>
          <p:nvPr/>
        </p:nvSpPr>
        <p:spPr>
          <a:xfrm>
            <a:off x="225998" y="580123"/>
            <a:ext cx="253800" cy="276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75" name="Google Shape;375;p18"/>
          <p:cNvSpPr txBox="1"/>
          <p:nvPr>
            <p:ph idx="2" type="subTitle"/>
          </p:nvPr>
        </p:nvSpPr>
        <p:spPr>
          <a:xfrm>
            <a:off x="351700" y="2435600"/>
            <a:ext cx="2439900" cy="26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9pPr>
          </a:lstStyle>
          <a:p/>
        </p:txBody>
      </p:sp>
      <p:sp>
        <p:nvSpPr>
          <p:cNvPr id="376" name="Google Shape;376;p18"/>
          <p:cNvSpPr txBox="1"/>
          <p:nvPr>
            <p:ph idx="3" type="subTitle"/>
          </p:nvPr>
        </p:nvSpPr>
        <p:spPr>
          <a:xfrm>
            <a:off x="3315050" y="2435600"/>
            <a:ext cx="2439900" cy="26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9pPr>
          </a:lstStyle>
          <a:p/>
        </p:txBody>
      </p:sp>
      <p:sp>
        <p:nvSpPr>
          <p:cNvPr id="377" name="Google Shape;377;p18"/>
          <p:cNvSpPr txBox="1"/>
          <p:nvPr>
            <p:ph idx="4" type="subTitle"/>
          </p:nvPr>
        </p:nvSpPr>
        <p:spPr>
          <a:xfrm>
            <a:off x="6278400" y="2435600"/>
            <a:ext cx="2439900" cy="264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9pPr>
          </a:lstStyle>
          <a:p/>
        </p:txBody>
      </p:sp>
      <p:sp>
        <p:nvSpPr>
          <p:cNvPr id="378" name="Google Shape;378;p18"/>
          <p:cNvSpPr txBox="1"/>
          <p:nvPr>
            <p:ph idx="5" type="body"/>
          </p:nvPr>
        </p:nvSpPr>
        <p:spPr>
          <a:xfrm>
            <a:off x="3315050" y="2882813"/>
            <a:ext cx="2439900" cy="1165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Font typeface="Red Hat Display"/>
              <a:buChar char="●"/>
              <a:defRPr sz="900"/>
            </a:lvl1pPr>
            <a:lvl2pPr indent="-285750" lvl="1" marL="914400">
              <a:spcBef>
                <a:spcPts val="800"/>
              </a:spcBef>
              <a:spcAft>
                <a:spcPts val="0"/>
              </a:spcAft>
              <a:buSzPts val="900"/>
              <a:buFont typeface="Red Hat Display"/>
              <a:buChar char="○"/>
              <a:defRPr sz="900"/>
            </a:lvl2pPr>
            <a:lvl3pPr indent="-285750" lvl="2" marL="1371600">
              <a:spcBef>
                <a:spcPts val="800"/>
              </a:spcBef>
              <a:spcAft>
                <a:spcPts val="0"/>
              </a:spcAft>
              <a:buSzPts val="900"/>
              <a:buFont typeface="Red Hat Display"/>
              <a:buChar char="■"/>
              <a:defRPr sz="900"/>
            </a:lvl3pPr>
            <a:lvl4pPr indent="-285750" lvl="3" marL="1828800">
              <a:spcBef>
                <a:spcPts val="800"/>
              </a:spcBef>
              <a:spcAft>
                <a:spcPts val="0"/>
              </a:spcAft>
              <a:buSzPts val="900"/>
              <a:buFont typeface="Red Hat Display"/>
              <a:buChar char="●"/>
              <a:defRPr sz="900"/>
            </a:lvl4pPr>
            <a:lvl5pPr indent="-285750" lvl="4" marL="2286000">
              <a:spcBef>
                <a:spcPts val="800"/>
              </a:spcBef>
              <a:spcAft>
                <a:spcPts val="0"/>
              </a:spcAft>
              <a:buSzPts val="900"/>
              <a:buFont typeface="Red Hat Display"/>
              <a:buChar char="○"/>
              <a:defRPr sz="900"/>
            </a:lvl5pPr>
            <a:lvl6pPr indent="-285750" lvl="5" marL="2743200">
              <a:spcBef>
                <a:spcPts val="800"/>
              </a:spcBef>
              <a:spcAft>
                <a:spcPts val="0"/>
              </a:spcAft>
              <a:buSzPts val="900"/>
              <a:buFont typeface="Red Hat Display"/>
              <a:buChar char="■"/>
              <a:defRPr sz="900"/>
            </a:lvl6pPr>
            <a:lvl7pPr indent="-285750" lvl="6" marL="3200400">
              <a:spcBef>
                <a:spcPts val="800"/>
              </a:spcBef>
              <a:spcAft>
                <a:spcPts val="0"/>
              </a:spcAft>
              <a:buSzPts val="900"/>
              <a:buFont typeface="Red Hat Display"/>
              <a:buChar char="●"/>
              <a:defRPr sz="900"/>
            </a:lvl7pPr>
            <a:lvl8pPr indent="-285750" lvl="7" marL="3657600">
              <a:spcBef>
                <a:spcPts val="800"/>
              </a:spcBef>
              <a:spcAft>
                <a:spcPts val="0"/>
              </a:spcAft>
              <a:buSzPts val="900"/>
              <a:buFont typeface="Red Hat Display"/>
              <a:buChar char="○"/>
              <a:defRPr sz="900"/>
            </a:lvl8pPr>
            <a:lvl9pPr indent="-285750" lvl="8" marL="4114800">
              <a:spcBef>
                <a:spcPts val="800"/>
              </a:spcBef>
              <a:spcAft>
                <a:spcPts val="800"/>
              </a:spcAft>
              <a:buSzPts val="900"/>
              <a:buFont typeface="Red Hat Display"/>
              <a:buChar char="■"/>
              <a:defRPr sz="900"/>
            </a:lvl9pPr>
          </a:lstStyle>
          <a:p/>
        </p:txBody>
      </p:sp>
      <p:sp>
        <p:nvSpPr>
          <p:cNvPr id="379" name="Google Shape;379;p18"/>
          <p:cNvSpPr txBox="1"/>
          <p:nvPr>
            <p:ph idx="6" type="body"/>
          </p:nvPr>
        </p:nvSpPr>
        <p:spPr>
          <a:xfrm>
            <a:off x="351700" y="2882813"/>
            <a:ext cx="2439900" cy="1165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1pPr>
            <a:lvl2pPr indent="-28575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2pPr>
            <a:lvl3pPr indent="-28575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3pPr>
            <a:lvl4pPr indent="-28575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4pPr>
            <a:lvl5pPr indent="-28575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5pPr>
            <a:lvl6pPr indent="-28575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6pPr>
            <a:lvl7pPr indent="-28575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7pPr>
            <a:lvl8pPr indent="-28575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8pPr>
            <a:lvl9pPr indent="-28575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9pPr>
          </a:lstStyle>
          <a:p/>
        </p:txBody>
      </p:sp>
      <p:sp>
        <p:nvSpPr>
          <p:cNvPr id="380" name="Google Shape;380;p18"/>
          <p:cNvSpPr txBox="1"/>
          <p:nvPr>
            <p:ph idx="7" type="body"/>
          </p:nvPr>
        </p:nvSpPr>
        <p:spPr>
          <a:xfrm>
            <a:off x="6278400" y="2882813"/>
            <a:ext cx="2439900" cy="1165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1pPr>
            <a:lvl2pPr indent="-28575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2pPr>
            <a:lvl3pPr indent="-28575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3pPr>
            <a:lvl4pPr indent="-28575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4pPr>
            <a:lvl5pPr indent="-28575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5pPr>
            <a:lvl6pPr indent="-28575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6pPr>
            <a:lvl7pPr indent="-28575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7pPr>
            <a:lvl8pPr indent="-28575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8pPr>
            <a:lvl9pPr indent="-28575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highlights">
  <p:cSld name="CUSTOM_5_1"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9"/>
          <p:cNvSpPr/>
          <p:nvPr/>
        </p:nvSpPr>
        <p:spPr>
          <a:xfrm>
            <a:off x="225998" y="580123"/>
            <a:ext cx="253800" cy="276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83" name="Google Shape;383;p19"/>
          <p:cNvSpPr txBox="1"/>
          <p:nvPr>
            <p:ph type="title"/>
          </p:nvPr>
        </p:nvSpPr>
        <p:spPr>
          <a:xfrm>
            <a:off x="609600" y="724825"/>
            <a:ext cx="4015800" cy="587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384" name="Google Shape;384;p19"/>
          <p:cNvSpPr txBox="1"/>
          <p:nvPr>
            <p:ph idx="1" type="subTitle"/>
          </p:nvPr>
        </p:nvSpPr>
        <p:spPr>
          <a:xfrm>
            <a:off x="609600" y="457200"/>
            <a:ext cx="4015800" cy="264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Red Hat Display"/>
              <a:buNone/>
              <a:defRPr sz="1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85" name="Google Shape;385;p19"/>
          <p:cNvSpPr txBox="1"/>
          <p:nvPr>
            <p:ph idx="2" type="subTitle"/>
          </p:nvPr>
        </p:nvSpPr>
        <p:spPr>
          <a:xfrm>
            <a:off x="637000" y="1820550"/>
            <a:ext cx="702300" cy="77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Red Hat Display SemiBold"/>
              <a:buNone/>
              <a:defRPr sz="22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86" name="Google Shape;386;p19"/>
          <p:cNvSpPr txBox="1"/>
          <p:nvPr>
            <p:ph idx="3" type="subTitle"/>
          </p:nvPr>
        </p:nvSpPr>
        <p:spPr>
          <a:xfrm>
            <a:off x="637000" y="3294325"/>
            <a:ext cx="702300" cy="77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Red Hat Display SemiBold"/>
              <a:buNone/>
              <a:defRPr sz="22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87" name="Google Shape;387;p19"/>
          <p:cNvSpPr txBox="1"/>
          <p:nvPr>
            <p:ph idx="4" type="subTitle"/>
          </p:nvPr>
        </p:nvSpPr>
        <p:spPr>
          <a:xfrm>
            <a:off x="5028175" y="1820550"/>
            <a:ext cx="702300" cy="776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Font typeface="Red Hat Display SemiBold"/>
              <a:buNone/>
              <a:defRPr sz="22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8" name="Google Shape;388;p19"/>
          <p:cNvSpPr txBox="1"/>
          <p:nvPr>
            <p:ph idx="5" type="subTitle"/>
          </p:nvPr>
        </p:nvSpPr>
        <p:spPr>
          <a:xfrm>
            <a:off x="5028175" y="3294325"/>
            <a:ext cx="702300" cy="77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Red Hat Display SemiBold"/>
              <a:buNone/>
              <a:defRPr sz="22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89" name="Google Shape;389;p19"/>
          <p:cNvSpPr txBox="1"/>
          <p:nvPr>
            <p:ph idx="6" type="subTitle"/>
          </p:nvPr>
        </p:nvSpPr>
        <p:spPr>
          <a:xfrm>
            <a:off x="1546000" y="1807825"/>
            <a:ext cx="24777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  <p:sp>
        <p:nvSpPr>
          <p:cNvPr id="390" name="Google Shape;390;p19"/>
          <p:cNvSpPr txBox="1"/>
          <p:nvPr>
            <p:ph idx="7" type="subTitle"/>
          </p:nvPr>
        </p:nvSpPr>
        <p:spPr>
          <a:xfrm>
            <a:off x="1546000" y="3288350"/>
            <a:ext cx="24777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  <p:sp>
        <p:nvSpPr>
          <p:cNvPr id="391" name="Google Shape;391;p19"/>
          <p:cNvSpPr txBox="1"/>
          <p:nvPr>
            <p:ph idx="8" type="subTitle"/>
          </p:nvPr>
        </p:nvSpPr>
        <p:spPr>
          <a:xfrm>
            <a:off x="5937175" y="1807825"/>
            <a:ext cx="24777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  <p:sp>
        <p:nvSpPr>
          <p:cNvPr id="392" name="Google Shape;392;p19"/>
          <p:cNvSpPr txBox="1"/>
          <p:nvPr>
            <p:ph idx="9" type="subTitle"/>
          </p:nvPr>
        </p:nvSpPr>
        <p:spPr>
          <a:xfrm>
            <a:off x="5937175" y="3288350"/>
            <a:ext cx="24777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/ Black">
  <p:cSld name="BLANK_1_1_1_1_1_1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4" name="Google Shape;394;p20"/>
          <p:cNvCxnSpPr/>
          <p:nvPr/>
        </p:nvCxnSpPr>
        <p:spPr>
          <a:xfrm>
            <a:off x="3518300" y="712833"/>
            <a:ext cx="56175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5" name="Google Shape;395;p20"/>
          <p:cNvCxnSpPr>
            <a:stCxn id="396" idx="1"/>
            <a:endCxn id="397" idx="3"/>
          </p:cNvCxnSpPr>
          <p:nvPr/>
        </p:nvCxnSpPr>
        <p:spPr>
          <a:xfrm>
            <a:off x="2641916" y="1598375"/>
            <a:ext cx="0" cy="13323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8" name="Google Shape;398;p20"/>
          <p:cNvCxnSpPr/>
          <p:nvPr/>
        </p:nvCxnSpPr>
        <p:spPr>
          <a:xfrm rot="10800000">
            <a:off x="-19425" y="711675"/>
            <a:ext cx="936600" cy="9366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" name="Google Shape;399;p20"/>
          <p:cNvCxnSpPr/>
          <p:nvPr/>
        </p:nvCxnSpPr>
        <p:spPr>
          <a:xfrm rot="10800000">
            <a:off x="1464900" y="-8025"/>
            <a:ext cx="958800" cy="9588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6" name="Google Shape;396;p20"/>
          <p:cNvSpPr/>
          <p:nvPr/>
        </p:nvSpPr>
        <p:spPr>
          <a:xfrm flipH="1">
            <a:off x="1761266" y="-614125"/>
            <a:ext cx="1761300" cy="22125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cxnSp>
        <p:nvCxnSpPr>
          <p:cNvPr id="400" name="Google Shape;400;p20"/>
          <p:cNvCxnSpPr/>
          <p:nvPr/>
        </p:nvCxnSpPr>
        <p:spPr>
          <a:xfrm rot="10800000">
            <a:off x="709975" y="3201569"/>
            <a:ext cx="1758300" cy="17583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7" name="Google Shape;397;p20"/>
          <p:cNvSpPr/>
          <p:nvPr/>
        </p:nvSpPr>
        <p:spPr>
          <a:xfrm>
            <a:off x="1761265" y="2930748"/>
            <a:ext cx="1761300" cy="22125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cxnSp>
        <p:nvCxnSpPr>
          <p:cNvPr id="401" name="Google Shape;401;p20"/>
          <p:cNvCxnSpPr/>
          <p:nvPr/>
        </p:nvCxnSpPr>
        <p:spPr>
          <a:xfrm flipH="1" rot="10800000">
            <a:off x="-23900" y="3541825"/>
            <a:ext cx="1163100" cy="11631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2" name="Google Shape;402;p20"/>
          <p:cNvSpPr/>
          <p:nvPr/>
        </p:nvSpPr>
        <p:spPr>
          <a:xfrm flipH="1">
            <a:off x="-34" y="1598375"/>
            <a:ext cx="1761300" cy="22125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03" name="Google Shape;403;p20"/>
          <p:cNvSpPr txBox="1"/>
          <p:nvPr>
            <p:ph idx="1" type="subTitle"/>
          </p:nvPr>
        </p:nvSpPr>
        <p:spPr>
          <a:xfrm>
            <a:off x="3948800" y="2677300"/>
            <a:ext cx="4966500" cy="20064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404" name="Google Shape;404;p20"/>
          <p:cNvSpPr txBox="1"/>
          <p:nvPr>
            <p:ph type="title"/>
          </p:nvPr>
        </p:nvSpPr>
        <p:spPr>
          <a:xfrm>
            <a:off x="3948800" y="1956950"/>
            <a:ext cx="4966500" cy="5877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BLANK_3">
    <p:bg>
      <p:bgPr>
        <a:solidFill>
          <a:schemeClr val="accent5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/>
          <p:nvPr/>
        </p:nvSpPr>
        <p:spPr>
          <a:xfrm>
            <a:off x="810500" y="0"/>
            <a:ext cx="609900" cy="1020600"/>
          </a:xfrm>
          <a:prstGeom prst="snip2DiagRect">
            <a:avLst>
              <a:gd fmla="val 0" name="adj1"/>
              <a:gd fmla="val 48289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810500" y="2040871"/>
            <a:ext cx="6099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3" y="3061484"/>
            <a:ext cx="812400" cy="1042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810500" y="1020429"/>
            <a:ext cx="609900" cy="1020600"/>
          </a:xfrm>
          <a:prstGeom prst="snip2DiagRect">
            <a:avLst>
              <a:gd fmla="val 0" name="adj1"/>
              <a:gd fmla="val 48289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-1" y="0"/>
            <a:ext cx="812400" cy="1020600"/>
          </a:xfrm>
          <a:prstGeom prst="snip2DiagRect">
            <a:avLst>
              <a:gd fmla="val 0" name="adj1"/>
              <a:gd fmla="val 48289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810505" y="3061475"/>
            <a:ext cx="609900" cy="1042800"/>
          </a:xfrm>
          <a:prstGeom prst="snip2DiagRect">
            <a:avLst>
              <a:gd fmla="val 0" name="adj1"/>
              <a:gd fmla="val 3967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-1" y="2040871"/>
            <a:ext cx="8124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5" name="Google Shape;35;p3"/>
          <p:cNvSpPr/>
          <p:nvPr/>
        </p:nvSpPr>
        <p:spPr>
          <a:xfrm>
            <a:off x="-1" y="1020418"/>
            <a:ext cx="8124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6" name="Google Shape;36;p3"/>
          <p:cNvSpPr/>
          <p:nvPr/>
        </p:nvSpPr>
        <p:spPr>
          <a:xfrm>
            <a:off x="3" y="4100578"/>
            <a:ext cx="812400" cy="1042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7" name="Google Shape;37;p3"/>
          <p:cNvSpPr/>
          <p:nvPr/>
        </p:nvSpPr>
        <p:spPr>
          <a:xfrm>
            <a:off x="810502" y="4100581"/>
            <a:ext cx="609900" cy="1042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8" name="Google Shape;38;p3"/>
          <p:cNvSpPr/>
          <p:nvPr/>
        </p:nvSpPr>
        <p:spPr>
          <a:xfrm>
            <a:off x="1420399" y="0"/>
            <a:ext cx="4320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9" name="Google Shape;39;p3"/>
          <p:cNvSpPr/>
          <p:nvPr/>
        </p:nvSpPr>
        <p:spPr>
          <a:xfrm>
            <a:off x="1420399" y="2040871"/>
            <a:ext cx="432000" cy="1020600"/>
          </a:xfrm>
          <a:prstGeom prst="snip2DiagRect">
            <a:avLst>
              <a:gd fmla="val 0" name="adj1"/>
              <a:gd fmla="val 3967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0" name="Google Shape;40;p3"/>
          <p:cNvSpPr/>
          <p:nvPr/>
        </p:nvSpPr>
        <p:spPr>
          <a:xfrm>
            <a:off x="1420399" y="1020429"/>
            <a:ext cx="432000" cy="1020600"/>
          </a:xfrm>
          <a:prstGeom prst="snip2DiagRect">
            <a:avLst>
              <a:gd fmla="val 0" name="adj1"/>
              <a:gd fmla="val 48289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1" name="Google Shape;41;p3"/>
          <p:cNvSpPr/>
          <p:nvPr/>
        </p:nvSpPr>
        <p:spPr>
          <a:xfrm>
            <a:off x="1420401" y="3061475"/>
            <a:ext cx="432000" cy="1042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2" name="Google Shape;42;p3"/>
          <p:cNvSpPr/>
          <p:nvPr/>
        </p:nvSpPr>
        <p:spPr>
          <a:xfrm>
            <a:off x="1420400" y="4100581"/>
            <a:ext cx="432000" cy="1042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3" name="Google Shape;43;p3"/>
          <p:cNvSpPr txBox="1"/>
          <p:nvPr>
            <p:ph type="title"/>
          </p:nvPr>
        </p:nvSpPr>
        <p:spPr>
          <a:xfrm>
            <a:off x="3154650" y="467500"/>
            <a:ext cx="5760900" cy="5877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4" name="Google Shape;44;p3"/>
          <p:cNvSpPr txBox="1"/>
          <p:nvPr>
            <p:ph idx="1" type="subTitle"/>
          </p:nvPr>
        </p:nvSpPr>
        <p:spPr>
          <a:xfrm>
            <a:off x="3154650" y="1107294"/>
            <a:ext cx="5760900" cy="5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"/>
          <p:cNvSpPr/>
          <p:nvPr>
            <p:ph idx="2" type="pic"/>
          </p:nvPr>
        </p:nvSpPr>
        <p:spPr>
          <a:xfrm>
            <a:off x="3154650" y="3875225"/>
            <a:ext cx="618600" cy="808500"/>
          </a:xfrm>
          <a:prstGeom prst="snip2DiagRect">
            <a:avLst>
              <a:gd fmla="val 0" name="adj1"/>
              <a:gd fmla="val 34473" name="adj2"/>
            </a:avLst>
          </a:prstGeom>
          <a:noFill/>
          <a:ln>
            <a:noFill/>
          </a:ln>
        </p:spPr>
      </p:sp>
      <p:sp>
        <p:nvSpPr>
          <p:cNvPr id="46" name="Google Shape;46;p3"/>
          <p:cNvSpPr txBox="1"/>
          <p:nvPr>
            <p:ph idx="3" type="subTitle"/>
          </p:nvPr>
        </p:nvSpPr>
        <p:spPr>
          <a:xfrm>
            <a:off x="3859150" y="4072916"/>
            <a:ext cx="2621700" cy="17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Red Hat Display"/>
              <a:buNone/>
              <a:defRPr sz="9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" name="Google Shape;47;p3"/>
          <p:cNvSpPr txBox="1"/>
          <p:nvPr>
            <p:ph idx="4" type="subTitle"/>
          </p:nvPr>
        </p:nvSpPr>
        <p:spPr>
          <a:xfrm>
            <a:off x="3859150" y="4321400"/>
            <a:ext cx="1061400" cy="17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8" name="Google Shape;48;p3"/>
          <p:cNvSpPr txBox="1"/>
          <p:nvPr>
            <p:ph idx="5" type="subTitle"/>
          </p:nvPr>
        </p:nvSpPr>
        <p:spPr>
          <a:xfrm>
            <a:off x="5055800" y="4321400"/>
            <a:ext cx="1061400" cy="17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9" name="Google Shape;49;p3"/>
          <p:cNvSpPr txBox="1"/>
          <p:nvPr>
            <p:ph idx="6" type="subTitle"/>
          </p:nvPr>
        </p:nvSpPr>
        <p:spPr>
          <a:xfrm>
            <a:off x="6252450" y="4321400"/>
            <a:ext cx="1061400" cy="17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/ Green">
  <p:cSld name="BLANK_1_1_1_1_1_1_2">
    <p:bg>
      <p:bgPr>
        <a:solidFill>
          <a:schemeClr val="accent5"/>
        </a:solid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6" name="Google Shape;406;p21"/>
          <p:cNvCxnSpPr/>
          <p:nvPr/>
        </p:nvCxnSpPr>
        <p:spPr>
          <a:xfrm>
            <a:off x="3518300" y="712833"/>
            <a:ext cx="56175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7" name="Google Shape;407;p21"/>
          <p:cNvCxnSpPr>
            <a:stCxn id="408" idx="1"/>
            <a:endCxn id="409" idx="3"/>
          </p:cNvCxnSpPr>
          <p:nvPr/>
        </p:nvCxnSpPr>
        <p:spPr>
          <a:xfrm>
            <a:off x="2641916" y="1598375"/>
            <a:ext cx="0" cy="13323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" name="Google Shape;410;p21"/>
          <p:cNvCxnSpPr/>
          <p:nvPr/>
        </p:nvCxnSpPr>
        <p:spPr>
          <a:xfrm rot="10800000">
            <a:off x="-19425" y="711675"/>
            <a:ext cx="936600" cy="9366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1" name="Google Shape;411;p21"/>
          <p:cNvCxnSpPr/>
          <p:nvPr/>
        </p:nvCxnSpPr>
        <p:spPr>
          <a:xfrm rot="10800000">
            <a:off x="1464900" y="-8025"/>
            <a:ext cx="958800" cy="9588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8" name="Google Shape;408;p21"/>
          <p:cNvSpPr/>
          <p:nvPr/>
        </p:nvSpPr>
        <p:spPr>
          <a:xfrm flipH="1">
            <a:off x="1761266" y="-614125"/>
            <a:ext cx="1761300" cy="22125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cxnSp>
        <p:nvCxnSpPr>
          <p:cNvPr id="412" name="Google Shape;412;p21"/>
          <p:cNvCxnSpPr/>
          <p:nvPr/>
        </p:nvCxnSpPr>
        <p:spPr>
          <a:xfrm rot="10800000">
            <a:off x="709975" y="3201569"/>
            <a:ext cx="1758300" cy="17583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9" name="Google Shape;409;p21"/>
          <p:cNvSpPr/>
          <p:nvPr/>
        </p:nvSpPr>
        <p:spPr>
          <a:xfrm>
            <a:off x="1761265" y="2930748"/>
            <a:ext cx="1761300" cy="22125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cxnSp>
        <p:nvCxnSpPr>
          <p:cNvPr id="413" name="Google Shape;413;p21"/>
          <p:cNvCxnSpPr/>
          <p:nvPr/>
        </p:nvCxnSpPr>
        <p:spPr>
          <a:xfrm flipH="1" rot="10800000">
            <a:off x="-23900" y="3541825"/>
            <a:ext cx="1163100" cy="1163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4" name="Google Shape;414;p21"/>
          <p:cNvSpPr/>
          <p:nvPr/>
        </p:nvSpPr>
        <p:spPr>
          <a:xfrm flipH="1">
            <a:off x="-34" y="1598375"/>
            <a:ext cx="1761300" cy="22125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15" name="Google Shape;415;p21"/>
          <p:cNvSpPr txBox="1"/>
          <p:nvPr>
            <p:ph idx="1" type="subTitle"/>
          </p:nvPr>
        </p:nvSpPr>
        <p:spPr>
          <a:xfrm>
            <a:off x="3948800" y="2677301"/>
            <a:ext cx="4941000" cy="19299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416" name="Google Shape;416;p21"/>
          <p:cNvSpPr txBox="1"/>
          <p:nvPr>
            <p:ph type="title"/>
          </p:nvPr>
        </p:nvSpPr>
        <p:spPr>
          <a:xfrm>
            <a:off x="3948800" y="1956950"/>
            <a:ext cx="4966500" cy="5877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w/ description">
  <p:cSld name="BLANK_1_1_1_1_1_1_1_1_1_1_1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2"/>
          <p:cNvSpPr txBox="1"/>
          <p:nvPr>
            <p:ph idx="1" type="subTitle"/>
          </p:nvPr>
        </p:nvSpPr>
        <p:spPr>
          <a:xfrm>
            <a:off x="4782025" y="1731500"/>
            <a:ext cx="1926900" cy="3015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419" name="Google Shape;419;p22"/>
          <p:cNvSpPr txBox="1"/>
          <p:nvPr>
            <p:ph type="title"/>
          </p:nvPr>
        </p:nvSpPr>
        <p:spPr>
          <a:xfrm>
            <a:off x="1392601" y="836575"/>
            <a:ext cx="3205200" cy="587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0" name="Google Shape;420;p22"/>
          <p:cNvSpPr/>
          <p:nvPr/>
        </p:nvSpPr>
        <p:spPr>
          <a:xfrm>
            <a:off x="1" y="1262825"/>
            <a:ext cx="1187700" cy="1293600"/>
          </a:xfrm>
          <a:prstGeom prst="snip2DiagRect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21" name="Google Shape;421;p22"/>
          <p:cNvSpPr/>
          <p:nvPr/>
        </p:nvSpPr>
        <p:spPr>
          <a:xfrm>
            <a:off x="1" y="2556277"/>
            <a:ext cx="1187700" cy="1293600"/>
          </a:xfrm>
          <a:prstGeom prst="snip2DiagRect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22" name="Google Shape;422;p22"/>
          <p:cNvSpPr/>
          <p:nvPr/>
        </p:nvSpPr>
        <p:spPr>
          <a:xfrm>
            <a:off x="1" y="3849830"/>
            <a:ext cx="1187700" cy="1293600"/>
          </a:xfrm>
          <a:prstGeom prst="snip2DiagRect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23" name="Google Shape;423;p22"/>
          <p:cNvSpPr/>
          <p:nvPr/>
        </p:nvSpPr>
        <p:spPr>
          <a:xfrm>
            <a:off x="0" y="0"/>
            <a:ext cx="1187700" cy="1262700"/>
          </a:xfrm>
          <a:prstGeom prst="snip2DiagRect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24" name="Google Shape;424;p22"/>
          <p:cNvSpPr txBox="1"/>
          <p:nvPr>
            <p:ph idx="2" type="subTitle"/>
          </p:nvPr>
        </p:nvSpPr>
        <p:spPr>
          <a:xfrm>
            <a:off x="4944882" y="1875150"/>
            <a:ext cx="1584900" cy="301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25" name="Google Shape;425;p22"/>
          <p:cNvSpPr txBox="1"/>
          <p:nvPr>
            <p:ph idx="3" type="subTitle"/>
          </p:nvPr>
        </p:nvSpPr>
        <p:spPr>
          <a:xfrm>
            <a:off x="4782025" y="2682477"/>
            <a:ext cx="1926900" cy="30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426" name="Google Shape;426;p22"/>
          <p:cNvSpPr txBox="1"/>
          <p:nvPr>
            <p:ph idx="4" type="subTitle"/>
          </p:nvPr>
        </p:nvSpPr>
        <p:spPr>
          <a:xfrm>
            <a:off x="4944882" y="2826125"/>
            <a:ext cx="1584900" cy="301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27" name="Google Shape;427;p22"/>
          <p:cNvSpPr txBox="1"/>
          <p:nvPr>
            <p:ph idx="5" type="subTitle"/>
          </p:nvPr>
        </p:nvSpPr>
        <p:spPr>
          <a:xfrm>
            <a:off x="4782025" y="3628000"/>
            <a:ext cx="1926900" cy="3015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428" name="Google Shape;428;p22"/>
          <p:cNvSpPr txBox="1"/>
          <p:nvPr>
            <p:ph idx="6" type="subTitle"/>
          </p:nvPr>
        </p:nvSpPr>
        <p:spPr>
          <a:xfrm>
            <a:off x="4944882" y="3771650"/>
            <a:ext cx="1584900" cy="301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29" name="Google Shape;429;p22"/>
          <p:cNvSpPr txBox="1"/>
          <p:nvPr>
            <p:ph idx="7" type="subTitle"/>
          </p:nvPr>
        </p:nvSpPr>
        <p:spPr>
          <a:xfrm>
            <a:off x="7123375" y="1731500"/>
            <a:ext cx="1747800" cy="3015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430" name="Google Shape;430;p22"/>
          <p:cNvSpPr txBox="1"/>
          <p:nvPr>
            <p:ph idx="8" type="subTitle"/>
          </p:nvPr>
        </p:nvSpPr>
        <p:spPr>
          <a:xfrm>
            <a:off x="7278029" y="1875150"/>
            <a:ext cx="1637400" cy="301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31" name="Google Shape;431;p22"/>
          <p:cNvSpPr txBox="1"/>
          <p:nvPr>
            <p:ph idx="9" type="subTitle"/>
          </p:nvPr>
        </p:nvSpPr>
        <p:spPr>
          <a:xfrm>
            <a:off x="7123375" y="2682477"/>
            <a:ext cx="1747800" cy="3015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432" name="Google Shape;432;p22"/>
          <p:cNvSpPr txBox="1"/>
          <p:nvPr>
            <p:ph idx="13" type="subTitle"/>
          </p:nvPr>
        </p:nvSpPr>
        <p:spPr>
          <a:xfrm>
            <a:off x="7278029" y="2826127"/>
            <a:ext cx="1637400" cy="301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33" name="Google Shape;433;p22"/>
          <p:cNvSpPr txBox="1"/>
          <p:nvPr>
            <p:ph idx="14" type="subTitle"/>
          </p:nvPr>
        </p:nvSpPr>
        <p:spPr>
          <a:xfrm>
            <a:off x="7123375" y="3628000"/>
            <a:ext cx="1747800" cy="3015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434" name="Google Shape;434;p22"/>
          <p:cNvSpPr txBox="1"/>
          <p:nvPr>
            <p:ph idx="15" type="subTitle"/>
          </p:nvPr>
        </p:nvSpPr>
        <p:spPr>
          <a:xfrm>
            <a:off x="7278029" y="3771650"/>
            <a:ext cx="1637400" cy="301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BLANK_1_1_1_1_1_1_1_1_1_1_1_2"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3"/>
          <p:cNvSpPr txBox="1"/>
          <p:nvPr>
            <p:ph idx="1" type="subTitle"/>
          </p:nvPr>
        </p:nvSpPr>
        <p:spPr>
          <a:xfrm>
            <a:off x="5711285" y="1731500"/>
            <a:ext cx="2846700" cy="3015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437" name="Google Shape;437;p23"/>
          <p:cNvSpPr txBox="1"/>
          <p:nvPr>
            <p:ph type="title"/>
          </p:nvPr>
        </p:nvSpPr>
        <p:spPr>
          <a:xfrm>
            <a:off x="1392601" y="836575"/>
            <a:ext cx="3205200" cy="587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8" name="Google Shape;438;p23"/>
          <p:cNvSpPr/>
          <p:nvPr/>
        </p:nvSpPr>
        <p:spPr>
          <a:xfrm>
            <a:off x="1" y="1262825"/>
            <a:ext cx="1187700" cy="1293600"/>
          </a:xfrm>
          <a:prstGeom prst="snip2DiagRect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39" name="Google Shape;439;p23"/>
          <p:cNvSpPr/>
          <p:nvPr/>
        </p:nvSpPr>
        <p:spPr>
          <a:xfrm>
            <a:off x="1" y="2556277"/>
            <a:ext cx="1187700" cy="1293600"/>
          </a:xfrm>
          <a:prstGeom prst="snip2DiagRect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40" name="Google Shape;440;p23"/>
          <p:cNvSpPr/>
          <p:nvPr/>
        </p:nvSpPr>
        <p:spPr>
          <a:xfrm>
            <a:off x="1" y="3849830"/>
            <a:ext cx="1187700" cy="1293600"/>
          </a:xfrm>
          <a:prstGeom prst="snip2DiagRect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41" name="Google Shape;441;p23"/>
          <p:cNvSpPr/>
          <p:nvPr/>
        </p:nvSpPr>
        <p:spPr>
          <a:xfrm>
            <a:off x="0" y="0"/>
            <a:ext cx="1187700" cy="1262700"/>
          </a:xfrm>
          <a:prstGeom prst="snip2DiagRect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42" name="Google Shape;442;p23"/>
          <p:cNvSpPr txBox="1"/>
          <p:nvPr>
            <p:ph idx="2" type="subTitle"/>
          </p:nvPr>
        </p:nvSpPr>
        <p:spPr>
          <a:xfrm>
            <a:off x="5711285" y="2250475"/>
            <a:ext cx="2846700" cy="3015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443" name="Google Shape;443;p23"/>
          <p:cNvSpPr txBox="1"/>
          <p:nvPr>
            <p:ph idx="3" type="subTitle"/>
          </p:nvPr>
        </p:nvSpPr>
        <p:spPr>
          <a:xfrm>
            <a:off x="5711285" y="2769450"/>
            <a:ext cx="2846700" cy="30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444" name="Google Shape;444;p23"/>
          <p:cNvSpPr txBox="1"/>
          <p:nvPr>
            <p:ph idx="4" type="subTitle"/>
          </p:nvPr>
        </p:nvSpPr>
        <p:spPr>
          <a:xfrm>
            <a:off x="5711285" y="3288425"/>
            <a:ext cx="2846700" cy="3015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445" name="Google Shape;445;p23"/>
          <p:cNvSpPr txBox="1"/>
          <p:nvPr>
            <p:ph idx="5" type="subTitle"/>
          </p:nvPr>
        </p:nvSpPr>
        <p:spPr>
          <a:xfrm>
            <a:off x="5711285" y="3807400"/>
            <a:ext cx="2846700" cy="3015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446" name="Google Shape;446;p23"/>
          <p:cNvSpPr txBox="1"/>
          <p:nvPr>
            <p:ph idx="6" type="subTitle"/>
          </p:nvPr>
        </p:nvSpPr>
        <p:spPr>
          <a:xfrm>
            <a:off x="5711285" y="4326375"/>
            <a:ext cx="2846700" cy="3015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ext steps">
  <p:cSld name="CUSTOM_6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4"/>
          <p:cNvSpPr/>
          <p:nvPr/>
        </p:nvSpPr>
        <p:spPr>
          <a:xfrm rot="5400000">
            <a:off x="446600" y="-454900"/>
            <a:ext cx="2712900" cy="3605700"/>
          </a:xfrm>
          <a:prstGeom prst="snip1Rect">
            <a:avLst>
              <a:gd fmla="val 39812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49" name="Google Shape;449;p24"/>
          <p:cNvSpPr txBox="1"/>
          <p:nvPr>
            <p:ph type="title"/>
          </p:nvPr>
        </p:nvSpPr>
        <p:spPr>
          <a:xfrm>
            <a:off x="228600" y="525200"/>
            <a:ext cx="3154500" cy="5877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50" name="Google Shape;450;p24"/>
          <p:cNvSpPr txBox="1"/>
          <p:nvPr>
            <p:ph idx="1" type="subTitle"/>
          </p:nvPr>
        </p:nvSpPr>
        <p:spPr>
          <a:xfrm>
            <a:off x="228600" y="1185575"/>
            <a:ext cx="2806800" cy="95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451" name="Google Shape;451;p24"/>
          <p:cNvSpPr txBox="1"/>
          <p:nvPr>
            <p:ph idx="2" type="subTitle"/>
          </p:nvPr>
        </p:nvSpPr>
        <p:spPr>
          <a:xfrm>
            <a:off x="4784300" y="1597250"/>
            <a:ext cx="873600" cy="33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9pPr>
          </a:lstStyle>
          <a:p/>
        </p:txBody>
      </p:sp>
      <p:sp>
        <p:nvSpPr>
          <p:cNvPr id="452" name="Google Shape;452;p24"/>
          <p:cNvSpPr txBox="1"/>
          <p:nvPr>
            <p:ph idx="3" type="subTitle"/>
          </p:nvPr>
        </p:nvSpPr>
        <p:spPr>
          <a:xfrm>
            <a:off x="6129000" y="1600050"/>
            <a:ext cx="1887300" cy="651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9pPr>
          </a:lstStyle>
          <a:p/>
        </p:txBody>
      </p:sp>
      <p:sp>
        <p:nvSpPr>
          <p:cNvPr id="453" name="Google Shape;453;p24"/>
          <p:cNvSpPr txBox="1"/>
          <p:nvPr>
            <p:ph idx="4" type="subTitle"/>
          </p:nvPr>
        </p:nvSpPr>
        <p:spPr>
          <a:xfrm>
            <a:off x="6129000" y="2669675"/>
            <a:ext cx="1887300" cy="651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9pPr>
          </a:lstStyle>
          <a:p/>
        </p:txBody>
      </p:sp>
      <p:sp>
        <p:nvSpPr>
          <p:cNvPr id="454" name="Google Shape;454;p24"/>
          <p:cNvSpPr txBox="1"/>
          <p:nvPr>
            <p:ph idx="5" type="subTitle"/>
          </p:nvPr>
        </p:nvSpPr>
        <p:spPr>
          <a:xfrm>
            <a:off x="6129000" y="3739250"/>
            <a:ext cx="1887300" cy="651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9pPr>
          </a:lstStyle>
          <a:p/>
        </p:txBody>
      </p:sp>
      <p:sp>
        <p:nvSpPr>
          <p:cNvPr id="455" name="Google Shape;455;p24"/>
          <p:cNvSpPr txBox="1"/>
          <p:nvPr>
            <p:ph idx="6" type="subTitle"/>
          </p:nvPr>
        </p:nvSpPr>
        <p:spPr>
          <a:xfrm>
            <a:off x="4784300" y="2668250"/>
            <a:ext cx="873600" cy="33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9pPr>
          </a:lstStyle>
          <a:p/>
        </p:txBody>
      </p:sp>
      <p:sp>
        <p:nvSpPr>
          <p:cNvPr id="456" name="Google Shape;456;p24"/>
          <p:cNvSpPr txBox="1"/>
          <p:nvPr>
            <p:ph idx="7" type="subTitle"/>
          </p:nvPr>
        </p:nvSpPr>
        <p:spPr>
          <a:xfrm>
            <a:off x="4784300" y="3739250"/>
            <a:ext cx="873600" cy="33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61" name="Google Shape;46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 and two columns"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64" name="Google Shape;464;p2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65" name="Google Shape;465;p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68" name="Google Shape;468;p2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3" name="Google Shape;473;p3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4" name="Google Shape;474;p3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BLANK_2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"/>
          <p:cNvSpPr/>
          <p:nvPr/>
        </p:nvSpPr>
        <p:spPr>
          <a:xfrm>
            <a:off x="7291578" y="4100578"/>
            <a:ext cx="812400" cy="1042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2" name="Google Shape;52;p4"/>
          <p:cNvSpPr/>
          <p:nvPr/>
        </p:nvSpPr>
        <p:spPr>
          <a:xfrm>
            <a:off x="8102077" y="4100581"/>
            <a:ext cx="609900" cy="1042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3" name="Google Shape;53;p4"/>
          <p:cNvSpPr/>
          <p:nvPr/>
        </p:nvSpPr>
        <p:spPr>
          <a:xfrm>
            <a:off x="8677575" y="4100576"/>
            <a:ext cx="466500" cy="1042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4" name="Google Shape;54;p4"/>
          <p:cNvSpPr/>
          <p:nvPr/>
        </p:nvSpPr>
        <p:spPr>
          <a:xfrm>
            <a:off x="5206068" y="0"/>
            <a:ext cx="12411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5" name="Google Shape;55;p4"/>
          <p:cNvSpPr/>
          <p:nvPr/>
        </p:nvSpPr>
        <p:spPr>
          <a:xfrm>
            <a:off x="6447262" y="0"/>
            <a:ext cx="8442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6" name="Google Shape;56;p4"/>
          <p:cNvSpPr/>
          <p:nvPr/>
        </p:nvSpPr>
        <p:spPr>
          <a:xfrm>
            <a:off x="8102075" y="0"/>
            <a:ext cx="609900" cy="1020600"/>
          </a:xfrm>
          <a:prstGeom prst="snip2DiagRect">
            <a:avLst>
              <a:gd fmla="val 0" name="adj1"/>
              <a:gd fmla="val 48289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7" name="Google Shape;57;p4"/>
          <p:cNvSpPr/>
          <p:nvPr/>
        </p:nvSpPr>
        <p:spPr>
          <a:xfrm>
            <a:off x="8102075" y="2040871"/>
            <a:ext cx="6099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8" name="Google Shape;58;p4"/>
          <p:cNvSpPr/>
          <p:nvPr/>
        </p:nvSpPr>
        <p:spPr>
          <a:xfrm>
            <a:off x="7291578" y="3061484"/>
            <a:ext cx="812400" cy="1042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9" name="Google Shape;59;p4"/>
          <p:cNvSpPr/>
          <p:nvPr/>
        </p:nvSpPr>
        <p:spPr>
          <a:xfrm>
            <a:off x="5206074" y="1020431"/>
            <a:ext cx="12411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0" name="Google Shape;60;p4"/>
          <p:cNvSpPr/>
          <p:nvPr/>
        </p:nvSpPr>
        <p:spPr>
          <a:xfrm>
            <a:off x="4028275" y="0"/>
            <a:ext cx="11778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1" name="Google Shape;61;p4"/>
          <p:cNvSpPr/>
          <p:nvPr/>
        </p:nvSpPr>
        <p:spPr>
          <a:xfrm>
            <a:off x="4028281" y="1020428"/>
            <a:ext cx="11778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5206074" y="2040861"/>
            <a:ext cx="12411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" name="Google Shape;63;p4"/>
          <p:cNvSpPr/>
          <p:nvPr/>
        </p:nvSpPr>
        <p:spPr>
          <a:xfrm>
            <a:off x="8102075" y="1020429"/>
            <a:ext cx="609900" cy="1020600"/>
          </a:xfrm>
          <a:prstGeom prst="snip2DiagRect">
            <a:avLst>
              <a:gd fmla="val 0" name="adj1"/>
              <a:gd fmla="val 48289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" name="Google Shape;64;p4"/>
          <p:cNvSpPr/>
          <p:nvPr/>
        </p:nvSpPr>
        <p:spPr>
          <a:xfrm>
            <a:off x="7291574" y="0"/>
            <a:ext cx="812400" cy="1020600"/>
          </a:xfrm>
          <a:prstGeom prst="snip2DiagRect">
            <a:avLst>
              <a:gd fmla="val 0" name="adj1"/>
              <a:gd fmla="val 48289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" name="Google Shape;65;p4"/>
          <p:cNvSpPr/>
          <p:nvPr/>
        </p:nvSpPr>
        <p:spPr>
          <a:xfrm>
            <a:off x="8102080" y="3061475"/>
            <a:ext cx="609900" cy="1042800"/>
          </a:xfrm>
          <a:prstGeom prst="snip2DiagRect">
            <a:avLst>
              <a:gd fmla="val 0" name="adj1"/>
              <a:gd fmla="val 3967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6" name="Google Shape;66;p4"/>
          <p:cNvSpPr/>
          <p:nvPr/>
        </p:nvSpPr>
        <p:spPr>
          <a:xfrm>
            <a:off x="7291574" y="2040871"/>
            <a:ext cx="8124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7" name="Google Shape;67;p4"/>
          <p:cNvSpPr/>
          <p:nvPr/>
        </p:nvSpPr>
        <p:spPr>
          <a:xfrm>
            <a:off x="7291574" y="1020418"/>
            <a:ext cx="8124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8" name="Google Shape;68;p4"/>
          <p:cNvSpPr/>
          <p:nvPr/>
        </p:nvSpPr>
        <p:spPr>
          <a:xfrm>
            <a:off x="6447262" y="1020429"/>
            <a:ext cx="8442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9" name="Google Shape;69;p4"/>
          <p:cNvSpPr/>
          <p:nvPr/>
        </p:nvSpPr>
        <p:spPr>
          <a:xfrm>
            <a:off x="6447262" y="2040858"/>
            <a:ext cx="8442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0" name="Google Shape;70;p4"/>
          <p:cNvSpPr/>
          <p:nvPr/>
        </p:nvSpPr>
        <p:spPr>
          <a:xfrm>
            <a:off x="6447275" y="3061486"/>
            <a:ext cx="844200" cy="1042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1" name="Google Shape;71;p4"/>
          <p:cNvSpPr/>
          <p:nvPr/>
        </p:nvSpPr>
        <p:spPr>
          <a:xfrm>
            <a:off x="8677575" y="0"/>
            <a:ext cx="4665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2" name="Google Shape;72;p4"/>
          <p:cNvSpPr/>
          <p:nvPr/>
        </p:nvSpPr>
        <p:spPr>
          <a:xfrm>
            <a:off x="8677575" y="2040869"/>
            <a:ext cx="466500" cy="1020600"/>
          </a:xfrm>
          <a:prstGeom prst="snip2DiagRect">
            <a:avLst>
              <a:gd fmla="val 0" name="adj1"/>
              <a:gd fmla="val 3967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3" name="Google Shape;73;p4"/>
          <p:cNvSpPr/>
          <p:nvPr/>
        </p:nvSpPr>
        <p:spPr>
          <a:xfrm>
            <a:off x="8677575" y="1020428"/>
            <a:ext cx="466500" cy="1020600"/>
          </a:xfrm>
          <a:prstGeom prst="snip2DiagRect">
            <a:avLst>
              <a:gd fmla="val 0" name="adj1"/>
              <a:gd fmla="val 48289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4" name="Google Shape;74;p4"/>
          <p:cNvSpPr/>
          <p:nvPr/>
        </p:nvSpPr>
        <p:spPr>
          <a:xfrm>
            <a:off x="8677577" y="3061472"/>
            <a:ext cx="466500" cy="1042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5" name="Google Shape;75;p4"/>
          <p:cNvSpPr txBox="1"/>
          <p:nvPr>
            <p:ph type="title"/>
          </p:nvPr>
        </p:nvSpPr>
        <p:spPr>
          <a:xfrm>
            <a:off x="259050" y="3670842"/>
            <a:ext cx="5760900" cy="5877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5600">
                <a:solidFill>
                  <a:schemeClr val="lt1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9" name="Google Shape;479;p3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 algn="ctr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 algn="ctr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 algn="ctr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 algn="ctr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 algn="ctr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 algn="ctr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Title, body and image"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83" name="Google Shape;483;p34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84" name="Google Shape;484;p34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Two big ideas"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5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87" name="Google Shape;487;p35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88" name="Google Shape;488;p35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489" name="Google Shape;489;p35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90" name="Google Shape;490;p35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hree big ideas"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6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93" name="Google Shape;493;p36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494" name="Google Shape;494;p36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95" name="Google Shape;495;p36"/>
          <p:cNvSpPr txBox="1"/>
          <p:nvPr>
            <p:ph idx="3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96" name="Google Shape;496;p36"/>
          <p:cNvSpPr txBox="1"/>
          <p:nvPr>
            <p:ph idx="4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97" name="Google Shape;497;p36"/>
          <p:cNvSpPr txBox="1"/>
          <p:nvPr>
            <p:ph idx="5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98" name="Google Shape;498;p36"/>
          <p:cNvSpPr txBox="1"/>
          <p:nvPr>
            <p:ph idx="6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Four big ideas"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7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01" name="Google Shape;501;p37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02" name="Google Shape;502;p37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03" name="Google Shape;503;p37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04" name="Google Shape;504;p37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05" name="Google Shape;505;p37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06" name="Google Shape;506;p37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07" name="Google Shape;507;p37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08" name="Google Shape;508;p37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 and image"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11" name="Google Shape;511;p38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Two storyboards"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9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14" name="Google Shape;514;p39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515" name="Google Shape;515;p39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516" name="Google Shape;516;p39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17" name="Google Shape;517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18" name="Google Shape;518;p39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19" name="Google Shape;519;p39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Three storyboards"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0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22" name="Google Shape;522;p40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523" name="Google Shape;523;p40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524" name="Google Shape;524;p40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25" name="Google Shape;525;p40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526" name="Google Shape;526;p40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27" name="Google Shape;52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28" name="Google Shape;528;p40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29" name="Google Shape;529;p40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30" name="Google Shape;530;p40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section header">
  <p:cSld name="BLANK_1">
    <p:bg>
      <p:bgPr>
        <a:solidFill>
          <a:schemeClr val="accent5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5"/>
          <p:cNvGrpSpPr/>
          <p:nvPr/>
        </p:nvGrpSpPr>
        <p:grpSpPr>
          <a:xfrm>
            <a:off x="4895291" y="1377627"/>
            <a:ext cx="4091726" cy="3670806"/>
            <a:chOff x="5223565" y="1672200"/>
            <a:chExt cx="3763198" cy="3376074"/>
          </a:xfrm>
        </p:grpSpPr>
        <p:sp>
          <p:nvSpPr>
            <p:cNvPr id="78" name="Google Shape;78;p5"/>
            <p:cNvSpPr/>
            <p:nvPr/>
          </p:nvSpPr>
          <p:spPr>
            <a:xfrm>
              <a:off x="8597363" y="4658874"/>
              <a:ext cx="389400" cy="389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8221477" y="4674761"/>
              <a:ext cx="364500" cy="36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7827856" y="4668751"/>
              <a:ext cx="364500" cy="36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7434256" y="4656732"/>
              <a:ext cx="364500" cy="36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7061685" y="4674751"/>
              <a:ext cx="328500" cy="32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6674992" y="4683725"/>
              <a:ext cx="310500" cy="31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84" name="Google Shape;84;p5"/>
            <p:cNvSpPr/>
            <p:nvPr/>
          </p:nvSpPr>
          <p:spPr>
            <a:xfrm>
              <a:off x="6302724" y="4703118"/>
              <a:ext cx="266100" cy="26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5931636" y="4719313"/>
              <a:ext cx="233700" cy="23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5574999" y="4754125"/>
              <a:ext cx="164100" cy="164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87" name="Google Shape;87;p5"/>
            <p:cNvSpPr/>
            <p:nvPr/>
          </p:nvSpPr>
          <p:spPr>
            <a:xfrm>
              <a:off x="5223565" y="4792075"/>
              <a:ext cx="88200" cy="8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5233309" y="4405993"/>
              <a:ext cx="65100" cy="6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5255991" y="4031074"/>
              <a:ext cx="32400" cy="3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577744" y="4359245"/>
              <a:ext cx="164100" cy="164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5597859" y="3989773"/>
              <a:ext cx="128400" cy="128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5617892" y="3617917"/>
              <a:ext cx="88200" cy="8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5640242" y="3256822"/>
              <a:ext cx="43500" cy="43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5947917" y="4337666"/>
              <a:ext cx="210300" cy="210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5947917" y="3948966"/>
              <a:ext cx="210300" cy="210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971017" y="3583374"/>
              <a:ext cx="164100" cy="164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6000412" y="3213736"/>
              <a:ext cx="120600" cy="120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6028158" y="2848212"/>
              <a:ext cx="65100" cy="6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6310165" y="4307974"/>
              <a:ext cx="266100" cy="26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6317617" y="3928525"/>
              <a:ext cx="251100" cy="251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338017" y="3557025"/>
              <a:ext cx="210300" cy="210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6353659" y="3174152"/>
              <a:ext cx="190800" cy="190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6378718" y="2811048"/>
              <a:ext cx="140700" cy="140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6742842" y="2786001"/>
              <a:ext cx="190800" cy="190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6416508" y="2460862"/>
              <a:ext cx="65100" cy="6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6767893" y="2423048"/>
              <a:ext cx="140700" cy="140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6818658" y="2063849"/>
              <a:ext cx="65100" cy="6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6725510" y="3161725"/>
              <a:ext cx="233700" cy="23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6703814" y="3536492"/>
              <a:ext cx="266100" cy="26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6693510" y="3918330"/>
              <a:ext cx="281700" cy="281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6683243" y="4298575"/>
              <a:ext cx="302100" cy="302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7061692" y="4285375"/>
              <a:ext cx="328500" cy="32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7070692" y="3905000"/>
              <a:ext cx="310500" cy="31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7085092" y="3528700"/>
              <a:ext cx="281700" cy="281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7103018" y="3150325"/>
              <a:ext cx="256500" cy="25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7124313" y="2779308"/>
              <a:ext cx="220500" cy="22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7146044" y="2409955"/>
              <a:ext cx="174000" cy="17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7186793" y="2052175"/>
              <a:ext cx="108000" cy="1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7976817" y="1672200"/>
              <a:ext cx="88200" cy="8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8371192" y="1672200"/>
              <a:ext cx="88200" cy="8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8764889" y="1672200"/>
              <a:ext cx="88200" cy="8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7441492" y="4274600"/>
              <a:ext cx="350100" cy="35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7452292" y="3896000"/>
              <a:ext cx="328500" cy="32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24" name="Google Shape;124;p5"/>
            <p:cNvSpPr/>
            <p:nvPr/>
          </p:nvSpPr>
          <p:spPr>
            <a:xfrm>
              <a:off x="7470292" y="3510175"/>
              <a:ext cx="310500" cy="31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7484692" y="3137725"/>
              <a:ext cx="281700" cy="281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7497293" y="2761300"/>
              <a:ext cx="256500" cy="25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7515288" y="2386708"/>
              <a:ext cx="220500" cy="22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28" name="Google Shape;128;p5"/>
            <p:cNvSpPr/>
            <p:nvPr/>
          </p:nvSpPr>
          <p:spPr>
            <a:xfrm>
              <a:off x="7564468" y="2035826"/>
              <a:ext cx="140700" cy="140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29" name="Google Shape;129;p5"/>
            <p:cNvSpPr/>
            <p:nvPr/>
          </p:nvSpPr>
          <p:spPr>
            <a:xfrm>
              <a:off x="7828801" y="4272511"/>
              <a:ext cx="364500" cy="36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30" name="Google Shape;130;p5"/>
            <p:cNvSpPr/>
            <p:nvPr/>
          </p:nvSpPr>
          <p:spPr>
            <a:xfrm>
              <a:off x="7835067" y="3890650"/>
              <a:ext cx="350100" cy="35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7850970" y="3509478"/>
              <a:ext cx="328500" cy="32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7859967" y="3123325"/>
              <a:ext cx="310500" cy="31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7886401" y="2761299"/>
              <a:ext cx="256500" cy="25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7904067" y="2376550"/>
              <a:ext cx="233700" cy="23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7944867" y="2030125"/>
              <a:ext cx="152100" cy="152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8330538" y="2030125"/>
              <a:ext cx="164100" cy="164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8717639" y="2025398"/>
              <a:ext cx="174000" cy="17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8298197" y="2383915"/>
              <a:ext cx="233700" cy="23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8691644" y="2383915"/>
              <a:ext cx="233700" cy="23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8273879" y="2760682"/>
              <a:ext cx="266100" cy="26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8662489" y="2760682"/>
              <a:ext cx="266100" cy="26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8248467" y="3123325"/>
              <a:ext cx="310500" cy="31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8649389" y="3123325"/>
              <a:ext cx="310500" cy="31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8228667" y="3498675"/>
              <a:ext cx="350100" cy="35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8620488" y="3498675"/>
              <a:ext cx="350100" cy="35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8225203" y="3890650"/>
              <a:ext cx="350100" cy="35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8616393" y="3890650"/>
              <a:ext cx="350100" cy="35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8217728" y="4274243"/>
              <a:ext cx="364500" cy="36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8605974" y="4274243"/>
              <a:ext cx="364500" cy="36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</p:grpSp>
      <p:grpSp>
        <p:nvGrpSpPr>
          <p:cNvPr id="150" name="Google Shape;150;p5"/>
          <p:cNvGrpSpPr/>
          <p:nvPr/>
        </p:nvGrpSpPr>
        <p:grpSpPr>
          <a:xfrm>
            <a:off x="142078" y="79823"/>
            <a:ext cx="2140834" cy="1767927"/>
            <a:chOff x="142083" y="79814"/>
            <a:chExt cx="1831025" cy="1512212"/>
          </a:xfrm>
        </p:grpSpPr>
        <p:sp>
          <p:nvSpPr>
            <p:cNvPr id="151" name="Google Shape;151;p5"/>
            <p:cNvSpPr/>
            <p:nvPr/>
          </p:nvSpPr>
          <p:spPr>
            <a:xfrm>
              <a:off x="142083" y="79814"/>
              <a:ext cx="256500" cy="25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487858" y="87214"/>
              <a:ext cx="233700" cy="23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839135" y="87214"/>
              <a:ext cx="210300" cy="210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1191033" y="105414"/>
              <a:ext cx="174000" cy="17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1537808" y="115439"/>
              <a:ext cx="140700" cy="14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1908008" y="148714"/>
              <a:ext cx="65100" cy="6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164883" y="422639"/>
              <a:ext cx="233700" cy="23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506960" y="427888"/>
              <a:ext cx="210300" cy="210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854387" y="436714"/>
              <a:ext cx="179700" cy="179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1202034" y="450389"/>
              <a:ext cx="1521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1558407" y="470039"/>
              <a:ext cx="97800" cy="97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1924408" y="499814"/>
              <a:ext cx="32400" cy="3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529964" y="775614"/>
              <a:ext cx="179700" cy="179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185718" y="765448"/>
              <a:ext cx="210300" cy="210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873448" y="784049"/>
              <a:ext cx="1521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1230921" y="804501"/>
              <a:ext cx="108000" cy="1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1577346" y="824201"/>
              <a:ext cx="65100" cy="6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551148" y="1122149"/>
              <a:ext cx="1521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201014" y="1115389"/>
              <a:ext cx="179700" cy="179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900639" y="1144351"/>
              <a:ext cx="108000" cy="1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1258496" y="1160976"/>
              <a:ext cx="65100" cy="6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240458" y="1484026"/>
              <a:ext cx="108000" cy="1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583108" y="1486121"/>
              <a:ext cx="88200" cy="8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937805" y="1508513"/>
              <a:ext cx="43500" cy="43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</p:grpSp>
      <p:sp>
        <p:nvSpPr>
          <p:cNvPr id="175" name="Google Shape;175;p5"/>
          <p:cNvSpPr txBox="1"/>
          <p:nvPr>
            <p:ph type="title"/>
          </p:nvPr>
        </p:nvSpPr>
        <p:spPr>
          <a:xfrm>
            <a:off x="228600" y="2160392"/>
            <a:ext cx="5760900" cy="5877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6" name="Google Shape;176;p5"/>
          <p:cNvSpPr txBox="1"/>
          <p:nvPr>
            <p:ph idx="1" type="subTitle"/>
          </p:nvPr>
        </p:nvSpPr>
        <p:spPr>
          <a:xfrm>
            <a:off x="228600" y="2800192"/>
            <a:ext cx="4916700" cy="5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Image only"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1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Image grid"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2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35" name="Google Shape;535;p42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36" name="Google Shape;536;p42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37" name="Google Shape;537;p42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38" name="Google Shape;538;p42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39" name="Google Shape;539;p42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40" name="Google Shape;540;p42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41" name="Google Shape;541;p42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42" name="Google Shape;542;p42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43" name="Google Shape;543;p42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Alt 2">
  <p:cSld name="BLANK_2">
    <p:bg>
      <p:bgPr>
        <a:solidFill>
          <a:schemeClr val="lt1"/>
        </a:solidFill>
      </p:bgPr>
    </p:bg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4"/>
          <p:cNvSpPr txBox="1"/>
          <p:nvPr>
            <p:ph idx="1" type="subTitle"/>
          </p:nvPr>
        </p:nvSpPr>
        <p:spPr>
          <a:xfrm>
            <a:off x="130200" y="4291350"/>
            <a:ext cx="4922100" cy="73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550" name="Google Shape;550;p44"/>
          <p:cNvSpPr/>
          <p:nvPr/>
        </p:nvSpPr>
        <p:spPr>
          <a:xfrm rot="-900003">
            <a:off x="2618331" y="-723216"/>
            <a:ext cx="4001240" cy="1687704"/>
          </a:xfrm>
          <a:prstGeom prst="chord">
            <a:avLst>
              <a:gd fmla="val 694140" name="adj1"/>
              <a:gd fmla="val 11948531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551" name="Google Shape;551;p44"/>
          <p:cNvSpPr txBox="1"/>
          <p:nvPr>
            <p:ph idx="2" type="subTitle"/>
          </p:nvPr>
        </p:nvSpPr>
        <p:spPr>
          <a:xfrm>
            <a:off x="138475" y="228600"/>
            <a:ext cx="2164500" cy="3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552" name="Google Shape;552;p44"/>
          <p:cNvSpPr/>
          <p:nvPr/>
        </p:nvSpPr>
        <p:spPr>
          <a:xfrm>
            <a:off x="228600" y="4445350"/>
            <a:ext cx="4823700" cy="21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grpSp>
        <p:nvGrpSpPr>
          <p:cNvPr id="553" name="Google Shape;553;p44"/>
          <p:cNvGrpSpPr/>
          <p:nvPr/>
        </p:nvGrpSpPr>
        <p:grpSpPr>
          <a:xfrm flipH="1" rot="10800000">
            <a:off x="4395238" y="-11"/>
            <a:ext cx="4748757" cy="2797859"/>
            <a:chOff x="3200875" y="1642950"/>
            <a:chExt cx="5970275" cy="3517550"/>
          </a:xfrm>
        </p:grpSpPr>
        <p:sp>
          <p:nvSpPr>
            <p:cNvPr id="554" name="Google Shape;554;p44"/>
            <p:cNvSpPr/>
            <p:nvPr/>
          </p:nvSpPr>
          <p:spPr>
            <a:xfrm>
              <a:off x="4208325" y="1644500"/>
              <a:ext cx="4962825" cy="3516000"/>
            </a:xfrm>
            <a:custGeom>
              <a:rect b="b" l="l" r="r" t="t"/>
              <a:pathLst>
                <a:path extrusionOk="0" h="140640" w="198513">
                  <a:moveTo>
                    <a:pt x="31387" y="0"/>
                  </a:moveTo>
                  <a:lnTo>
                    <a:pt x="0" y="140640"/>
                  </a:lnTo>
                  <a:lnTo>
                    <a:pt x="198513" y="140640"/>
                  </a:lnTo>
                  <a:lnTo>
                    <a:pt x="198513" y="6370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1000">
                  <a:schemeClr val="lt2"/>
                </a:gs>
                <a:gs pos="51000">
                  <a:schemeClr val="accent1"/>
                </a:gs>
                <a:gs pos="79000">
                  <a:schemeClr val="accent1"/>
                </a:gs>
                <a:gs pos="91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555" name="Google Shape;555;p44"/>
            <p:cNvSpPr/>
            <p:nvPr/>
          </p:nvSpPr>
          <p:spPr>
            <a:xfrm>
              <a:off x="3200875" y="1642950"/>
              <a:ext cx="1795975" cy="3517550"/>
            </a:xfrm>
            <a:custGeom>
              <a:rect b="b" l="l" r="r" t="t"/>
              <a:pathLst>
                <a:path extrusionOk="0" h="140702" w="71839">
                  <a:moveTo>
                    <a:pt x="71839" y="0"/>
                  </a:moveTo>
                  <a:lnTo>
                    <a:pt x="40808" y="140702"/>
                  </a:lnTo>
                  <a:lnTo>
                    <a:pt x="0" y="14070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</p:grpSp>
      <p:grpSp>
        <p:nvGrpSpPr>
          <p:cNvPr id="556" name="Google Shape;556;p44"/>
          <p:cNvGrpSpPr/>
          <p:nvPr/>
        </p:nvGrpSpPr>
        <p:grpSpPr>
          <a:xfrm flipH="1">
            <a:off x="6309311" y="2793726"/>
            <a:ext cx="2834695" cy="1890116"/>
            <a:chOff x="312900" y="2793625"/>
            <a:chExt cx="2221200" cy="1481050"/>
          </a:xfrm>
        </p:grpSpPr>
        <p:grpSp>
          <p:nvGrpSpPr>
            <p:cNvPr id="557" name="Google Shape;557;p44"/>
            <p:cNvGrpSpPr/>
            <p:nvPr/>
          </p:nvGrpSpPr>
          <p:grpSpPr>
            <a:xfrm>
              <a:off x="312900" y="2793625"/>
              <a:ext cx="1851000" cy="1481050"/>
              <a:chOff x="461225" y="3249175"/>
              <a:chExt cx="1851000" cy="1481050"/>
            </a:xfrm>
          </p:grpSpPr>
          <p:grpSp>
            <p:nvGrpSpPr>
              <p:cNvPr id="558" name="Google Shape;558;p44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559" name="Google Shape;559;p44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60" name="Google Shape;560;p44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61" name="Google Shape;561;p44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562" name="Google Shape;562;p44"/>
              <p:cNvGrpSpPr/>
              <p:nvPr/>
            </p:nvGrpSpPr>
            <p:grpSpPr>
              <a:xfrm>
                <a:off x="461225" y="3619500"/>
                <a:ext cx="1480800" cy="370200"/>
                <a:chOff x="461225" y="3249175"/>
                <a:chExt cx="1480800" cy="370200"/>
              </a:xfrm>
            </p:grpSpPr>
            <p:sp>
              <p:nvSpPr>
                <p:cNvPr id="563" name="Google Shape;563;p44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64" name="Google Shape;564;p44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65" name="Google Shape;565;p44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66" name="Google Shape;566;p44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567" name="Google Shape;567;p44"/>
              <p:cNvGrpSpPr/>
              <p:nvPr/>
            </p:nvGrpSpPr>
            <p:grpSpPr>
              <a:xfrm>
                <a:off x="461225" y="39897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568" name="Google Shape;568;p44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69" name="Google Shape;569;p44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70" name="Google Shape;570;p44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71" name="Google Shape;571;p44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572" name="Google Shape;572;p44"/>
              <p:cNvGrpSpPr/>
              <p:nvPr/>
            </p:nvGrpSpPr>
            <p:grpSpPr>
              <a:xfrm>
                <a:off x="461225" y="4360025"/>
                <a:ext cx="1480800" cy="370200"/>
                <a:chOff x="461225" y="3249175"/>
                <a:chExt cx="1480800" cy="370200"/>
              </a:xfrm>
            </p:grpSpPr>
            <p:sp>
              <p:nvSpPr>
                <p:cNvPr id="573" name="Google Shape;573;p44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74" name="Google Shape;574;p44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575" name="Google Shape;575;p44"/>
            <p:cNvSpPr/>
            <p:nvPr/>
          </p:nvSpPr>
          <p:spPr>
            <a:xfrm>
              <a:off x="2163900" y="3903580"/>
              <a:ext cx="370200" cy="3702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576" name="Google Shape;576;p44"/>
          <p:cNvSpPr txBox="1"/>
          <p:nvPr>
            <p:ph type="title"/>
          </p:nvPr>
        </p:nvSpPr>
        <p:spPr>
          <a:xfrm>
            <a:off x="74600" y="2891050"/>
            <a:ext cx="5876700" cy="14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1">
  <p:cSld name="BLANK_1_1_3"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8" name="Google Shape;578;p45"/>
          <p:cNvGrpSpPr/>
          <p:nvPr/>
        </p:nvGrpSpPr>
        <p:grpSpPr>
          <a:xfrm flipH="1">
            <a:off x="6169505" y="2816179"/>
            <a:ext cx="2979740" cy="1986829"/>
            <a:chOff x="312900" y="2793625"/>
            <a:chExt cx="2221200" cy="1481050"/>
          </a:xfrm>
        </p:grpSpPr>
        <p:grpSp>
          <p:nvGrpSpPr>
            <p:cNvPr id="579" name="Google Shape;579;p45"/>
            <p:cNvGrpSpPr/>
            <p:nvPr/>
          </p:nvGrpSpPr>
          <p:grpSpPr>
            <a:xfrm>
              <a:off x="312900" y="2793625"/>
              <a:ext cx="1851000" cy="1481050"/>
              <a:chOff x="461225" y="3249175"/>
              <a:chExt cx="1851000" cy="1481050"/>
            </a:xfrm>
          </p:grpSpPr>
          <p:grpSp>
            <p:nvGrpSpPr>
              <p:cNvPr id="580" name="Google Shape;580;p45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581" name="Google Shape;581;p45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82" name="Google Shape;582;p45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83" name="Google Shape;583;p45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84" name="Google Shape;584;p45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85" name="Google Shape;585;p45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586" name="Google Shape;586;p45"/>
              <p:cNvGrpSpPr/>
              <p:nvPr/>
            </p:nvGrpSpPr>
            <p:grpSpPr>
              <a:xfrm>
                <a:off x="461225" y="36195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587" name="Google Shape;587;p45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88" name="Google Shape;588;p45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89" name="Google Shape;589;p45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90" name="Google Shape;590;p45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91" name="Google Shape;591;p45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592" name="Google Shape;592;p45"/>
              <p:cNvGrpSpPr/>
              <p:nvPr/>
            </p:nvGrpSpPr>
            <p:grpSpPr>
              <a:xfrm>
                <a:off x="461225" y="39897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593" name="Google Shape;593;p45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94" name="Google Shape;594;p45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95" name="Google Shape;595;p45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96" name="Google Shape;596;p45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97" name="Google Shape;597;p45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598" name="Google Shape;598;p45"/>
              <p:cNvGrpSpPr/>
              <p:nvPr/>
            </p:nvGrpSpPr>
            <p:grpSpPr>
              <a:xfrm>
                <a:off x="461225" y="4360025"/>
                <a:ext cx="1851000" cy="370200"/>
                <a:chOff x="461225" y="3249175"/>
                <a:chExt cx="1851000" cy="370200"/>
              </a:xfrm>
            </p:grpSpPr>
            <p:sp>
              <p:nvSpPr>
                <p:cNvPr id="599" name="Google Shape;599;p45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600" name="Google Shape;600;p45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601" name="Google Shape;601;p45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602" name="Google Shape;602;p45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603" name="Google Shape;603;p45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604" name="Google Shape;604;p45"/>
            <p:cNvSpPr/>
            <p:nvPr/>
          </p:nvSpPr>
          <p:spPr>
            <a:xfrm>
              <a:off x="2163900" y="2793625"/>
              <a:ext cx="370200" cy="3702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605" name="Google Shape;605;p45"/>
          <p:cNvSpPr/>
          <p:nvPr/>
        </p:nvSpPr>
        <p:spPr>
          <a:xfrm flipH="1">
            <a:off x="12" y="3308203"/>
            <a:ext cx="9143963" cy="1835315"/>
          </a:xfrm>
          <a:custGeom>
            <a:rect b="b" l="l" r="r" t="t"/>
            <a:pathLst>
              <a:path extrusionOk="0" h="29205" w="61561">
                <a:moveTo>
                  <a:pt x="61560" y="1"/>
                </a:moveTo>
                <a:lnTo>
                  <a:pt x="60172" y="120"/>
                </a:lnTo>
                <a:lnTo>
                  <a:pt x="58745" y="258"/>
                </a:lnTo>
                <a:lnTo>
                  <a:pt x="57318" y="417"/>
                </a:lnTo>
                <a:lnTo>
                  <a:pt x="55870" y="595"/>
                </a:lnTo>
                <a:lnTo>
                  <a:pt x="54403" y="814"/>
                </a:lnTo>
                <a:lnTo>
                  <a:pt x="52936" y="1051"/>
                </a:lnTo>
                <a:lnTo>
                  <a:pt x="51429" y="1309"/>
                </a:lnTo>
                <a:lnTo>
                  <a:pt x="49942" y="1587"/>
                </a:lnTo>
                <a:lnTo>
                  <a:pt x="48436" y="1884"/>
                </a:lnTo>
                <a:lnTo>
                  <a:pt x="46909" y="2221"/>
                </a:lnTo>
                <a:lnTo>
                  <a:pt x="45382" y="2578"/>
                </a:lnTo>
                <a:lnTo>
                  <a:pt x="43836" y="2955"/>
                </a:lnTo>
                <a:lnTo>
                  <a:pt x="42309" y="3351"/>
                </a:lnTo>
                <a:lnTo>
                  <a:pt x="40763" y="3787"/>
                </a:lnTo>
                <a:lnTo>
                  <a:pt x="39217" y="4224"/>
                </a:lnTo>
                <a:lnTo>
                  <a:pt x="37670" y="4699"/>
                </a:lnTo>
                <a:lnTo>
                  <a:pt x="35866" y="5274"/>
                </a:lnTo>
                <a:lnTo>
                  <a:pt x="34082" y="5869"/>
                </a:lnTo>
                <a:lnTo>
                  <a:pt x="32337" y="6484"/>
                </a:lnTo>
                <a:lnTo>
                  <a:pt x="30592" y="7118"/>
                </a:lnTo>
                <a:lnTo>
                  <a:pt x="28887" y="7792"/>
                </a:lnTo>
                <a:lnTo>
                  <a:pt x="27222" y="8466"/>
                </a:lnTo>
                <a:lnTo>
                  <a:pt x="25557" y="9160"/>
                </a:lnTo>
                <a:lnTo>
                  <a:pt x="23951" y="9894"/>
                </a:lnTo>
                <a:lnTo>
                  <a:pt x="22365" y="10627"/>
                </a:lnTo>
                <a:lnTo>
                  <a:pt x="20818" y="11381"/>
                </a:lnTo>
                <a:lnTo>
                  <a:pt x="19292" y="12154"/>
                </a:lnTo>
                <a:lnTo>
                  <a:pt x="17824" y="12927"/>
                </a:lnTo>
                <a:lnTo>
                  <a:pt x="16377" y="13740"/>
                </a:lnTo>
                <a:lnTo>
                  <a:pt x="14989" y="14553"/>
                </a:lnTo>
                <a:lnTo>
                  <a:pt x="13621" y="15386"/>
                </a:lnTo>
                <a:lnTo>
                  <a:pt x="12313" y="16218"/>
                </a:lnTo>
                <a:lnTo>
                  <a:pt x="11084" y="17051"/>
                </a:lnTo>
                <a:lnTo>
                  <a:pt x="9914" y="17884"/>
                </a:lnTo>
                <a:lnTo>
                  <a:pt x="8804" y="18716"/>
                </a:lnTo>
                <a:lnTo>
                  <a:pt x="7753" y="19549"/>
                </a:lnTo>
                <a:lnTo>
                  <a:pt x="6762" y="20382"/>
                </a:lnTo>
                <a:lnTo>
                  <a:pt x="5810" y="21214"/>
                </a:lnTo>
                <a:lnTo>
                  <a:pt x="4938" y="22027"/>
                </a:lnTo>
                <a:lnTo>
                  <a:pt x="4125" y="22860"/>
                </a:lnTo>
                <a:lnTo>
                  <a:pt x="3371" y="23693"/>
                </a:lnTo>
                <a:lnTo>
                  <a:pt x="2697" y="24505"/>
                </a:lnTo>
                <a:lnTo>
                  <a:pt x="2380" y="24902"/>
                </a:lnTo>
                <a:lnTo>
                  <a:pt x="2063" y="25298"/>
                </a:lnTo>
                <a:lnTo>
                  <a:pt x="1785" y="25715"/>
                </a:lnTo>
                <a:lnTo>
                  <a:pt x="1528" y="26111"/>
                </a:lnTo>
                <a:lnTo>
                  <a:pt x="1270" y="26508"/>
                </a:lnTo>
                <a:lnTo>
                  <a:pt x="1032" y="26904"/>
                </a:lnTo>
                <a:lnTo>
                  <a:pt x="814" y="27281"/>
                </a:lnTo>
                <a:lnTo>
                  <a:pt x="616" y="27678"/>
                </a:lnTo>
                <a:lnTo>
                  <a:pt x="437" y="28054"/>
                </a:lnTo>
                <a:lnTo>
                  <a:pt x="279" y="28451"/>
                </a:lnTo>
                <a:lnTo>
                  <a:pt x="120" y="28827"/>
                </a:lnTo>
                <a:lnTo>
                  <a:pt x="1" y="29204"/>
                </a:lnTo>
                <a:lnTo>
                  <a:pt x="61560" y="29204"/>
                </a:lnTo>
                <a:lnTo>
                  <a:pt x="6156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606" name="Google Shape;606;p45"/>
          <p:cNvSpPr/>
          <p:nvPr/>
        </p:nvSpPr>
        <p:spPr>
          <a:xfrm>
            <a:off x="11" y="2611497"/>
            <a:ext cx="725708" cy="1448283"/>
          </a:xfrm>
          <a:custGeom>
            <a:rect b="b" l="l" r="r" t="t"/>
            <a:pathLst>
              <a:path extrusionOk="0" h="50476" w="25297">
                <a:moveTo>
                  <a:pt x="1" y="1"/>
                </a:moveTo>
                <a:lnTo>
                  <a:pt x="1" y="50475"/>
                </a:lnTo>
                <a:lnTo>
                  <a:pt x="2694" y="50358"/>
                </a:lnTo>
                <a:lnTo>
                  <a:pt x="5154" y="50007"/>
                </a:lnTo>
                <a:lnTo>
                  <a:pt x="7613" y="49304"/>
                </a:lnTo>
                <a:lnTo>
                  <a:pt x="9838" y="48484"/>
                </a:lnTo>
                <a:lnTo>
                  <a:pt x="12063" y="47430"/>
                </a:lnTo>
                <a:lnTo>
                  <a:pt x="14171" y="46142"/>
                </a:lnTo>
                <a:lnTo>
                  <a:pt x="16162" y="44737"/>
                </a:lnTo>
                <a:lnTo>
                  <a:pt x="17919" y="43097"/>
                </a:lnTo>
                <a:lnTo>
                  <a:pt x="19558" y="41341"/>
                </a:lnTo>
                <a:lnTo>
                  <a:pt x="20964" y="39350"/>
                </a:lnTo>
                <a:lnTo>
                  <a:pt x="22252" y="37242"/>
                </a:lnTo>
                <a:lnTo>
                  <a:pt x="23306" y="35017"/>
                </a:lnTo>
                <a:lnTo>
                  <a:pt x="24126" y="32792"/>
                </a:lnTo>
                <a:lnTo>
                  <a:pt x="24828" y="30332"/>
                </a:lnTo>
                <a:lnTo>
                  <a:pt x="25180" y="27873"/>
                </a:lnTo>
                <a:lnTo>
                  <a:pt x="25297" y="25296"/>
                </a:lnTo>
                <a:lnTo>
                  <a:pt x="25180" y="22720"/>
                </a:lnTo>
                <a:lnTo>
                  <a:pt x="24828" y="20144"/>
                </a:lnTo>
                <a:lnTo>
                  <a:pt x="24126" y="17801"/>
                </a:lnTo>
                <a:lnTo>
                  <a:pt x="23306" y="15459"/>
                </a:lnTo>
                <a:lnTo>
                  <a:pt x="22252" y="13234"/>
                </a:lnTo>
                <a:lnTo>
                  <a:pt x="20964" y="11126"/>
                </a:lnTo>
                <a:lnTo>
                  <a:pt x="19558" y="9252"/>
                </a:lnTo>
                <a:lnTo>
                  <a:pt x="17919" y="7379"/>
                </a:lnTo>
                <a:lnTo>
                  <a:pt x="16162" y="5739"/>
                </a:lnTo>
                <a:lnTo>
                  <a:pt x="14171" y="4334"/>
                </a:lnTo>
                <a:lnTo>
                  <a:pt x="12063" y="3046"/>
                </a:lnTo>
                <a:lnTo>
                  <a:pt x="9838" y="1992"/>
                </a:lnTo>
                <a:lnTo>
                  <a:pt x="7613" y="1172"/>
                </a:lnTo>
                <a:lnTo>
                  <a:pt x="5154" y="586"/>
                </a:lnTo>
                <a:lnTo>
                  <a:pt x="2694" y="118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6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607" name="Google Shape;607;p45"/>
          <p:cNvSpPr/>
          <p:nvPr/>
        </p:nvSpPr>
        <p:spPr>
          <a:xfrm flipH="1">
            <a:off x="3311207" y="2592556"/>
            <a:ext cx="1486200" cy="1486200"/>
          </a:xfrm>
          <a:prstGeom prst="ellipse">
            <a:avLst/>
          </a:prstGeom>
          <a:gradFill>
            <a:gsLst>
              <a:gs pos="0">
                <a:schemeClr val="accent3"/>
              </a:gs>
              <a:gs pos="56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608" name="Google Shape;608;p45"/>
          <p:cNvSpPr/>
          <p:nvPr/>
        </p:nvSpPr>
        <p:spPr>
          <a:xfrm flipH="1" rot="-5400000">
            <a:off x="1299729" y="2592569"/>
            <a:ext cx="1486200" cy="1486200"/>
          </a:xfrm>
          <a:prstGeom prst="ellipse">
            <a:avLst/>
          </a:prstGeom>
          <a:gradFill>
            <a:gsLst>
              <a:gs pos="0">
                <a:schemeClr val="accent3"/>
              </a:gs>
              <a:gs pos="35000">
                <a:schemeClr val="accent3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609" name="Google Shape;609;p45"/>
          <p:cNvSpPr txBox="1"/>
          <p:nvPr>
            <p:ph type="title"/>
          </p:nvPr>
        </p:nvSpPr>
        <p:spPr>
          <a:xfrm>
            <a:off x="115025" y="502775"/>
            <a:ext cx="4183800" cy="5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610" name="Google Shape;610;p45"/>
          <p:cNvSpPr txBox="1"/>
          <p:nvPr>
            <p:ph idx="2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611" name="Google Shape;611;p45"/>
          <p:cNvSpPr txBox="1"/>
          <p:nvPr>
            <p:ph idx="1" type="body"/>
          </p:nvPr>
        </p:nvSpPr>
        <p:spPr>
          <a:xfrm>
            <a:off x="3511550" y="587150"/>
            <a:ext cx="4371600" cy="25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1pPr>
            <a:lvl2pPr indent="-2921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indent="-2921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indent="-2921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indent="-2921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indent="-2921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indent="-2921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indent="-2921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indent="-2921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/>
        </p:txBody>
      </p:sp>
      <p:sp>
        <p:nvSpPr>
          <p:cNvPr id="612" name="Google Shape;612;p45"/>
          <p:cNvSpPr txBox="1"/>
          <p:nvPr>
            <p:ph idx="3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2">
  <p:cSld name="BLANK_1_1_2"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Google Shape;614;p46"/>
          <p:cNvGrpSpPr/>
          <p:nvPr/>
        </p:nvGrpSpPr>
        <p:grpSpPr>
          <a:xfrm flipH="1">
            <a:off x="6169505" y="228779"/>
            <a:ext cx="2979740" cy="1986829"/>
            <a:chOff x="312900" y="2793625"/>
            <a:chExt cx="2221200" cy="1481050"/>
          </a:xfrm>
        </p:grpSpPr>
        <p:grpSp>
          <p:nvGrpSpPr>
            <p:cNvPr id="615" name="Google Shape;615;p46"/>
            <p:cNvGrpSpPr/>
            <p:nvPr/>
          </p:nvGrpSpPr>
          <p:grpSpPr>
            <a:xfrm>
              <a:off x="312900" y="2793625"/>
              <a:ext cx="1851000" cy="1481050"/>
              <a:chOff x="461225" y="3249175"/>
              <a:chExt cx="1851000" cy="1481050"/>
            </a:xfrm>
          </p:grpSpPr>
          <p:grpSp>
            <p:nvGrpSpPr>
              <p:cNvPr id="616" name="Google Shape;616;p46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617" name="Google Shape;617;p46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618" name="Google Shape;618;p46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619" name="Google Shape;619;p46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620" name="Google Shape;620;p46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621" name="Google Shape;621;p46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622" name="Google Shape;622;p46"/>
              <p:cNvGrpSpPr/>
              <p:nvPr/>
            </p:nvGrpSpPr>
            <p:grpSpPr>
              <a:xfrm>
                <a:off x="461225" y="36195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623" name="Google Shape;623;p46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624" name="Google Shape;624;p46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625" name="Google Shape;625;p46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626" name="Google Shape;626;p46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627" name="Google Shape;627;p46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628" name="Google Shape;628;p46"/>
              <p:cNvGrpSpPr/>
              <p:nvPr/>
            </p:nvGrpSpPr>
            <p:grpSpPr>
              <a:xfrm>
                <a:off x="461225" y="39897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629" name="Google Shape;629;p46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630" name="Google Shape;630;p46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631" name="Google Shape;631;p46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632" name="Google Shape;632;p46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633" name="Google Shape;633;p46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634" name="Google Shape;634;p46"/>
              <p:cNvGrpSpPr/>
              <p:nvPr/>
            </p:nvGrpSpPr>
            <p:grpSpPr>
              <a:xfrm>
                <a:off x="461225" y="4360025"/>
                <a:ext cx="1851000" cy="370200"/>
                <a:chOff x="461225" y="3249175"/>
                <a:chExt cx="1851000" cy="370200"/>
              </a:xfrm>
            </p:grpSpPr>
            <p:sp>
              <p:nvSpPr>
                <p:cNvPr id="635" name="Google Shape;635;p46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636" name="Google Shape;636;p46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637" name="Google Shape;637;p46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638" name="Google Shape;638;p46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639" name="Google Shape;639;p46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640" name="Google Shape;640;p46"/>
            <p:cNvSpPr/>
            <p:nvPr/>
          </p:nvSpPr>
          <p:spPr>
            <a:xfrm>
              <a:off x="2163900" y="2793625"/>
              <a:ext cx="370200" cy="3702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641" name="Google Shape;641;p46"/>
          <p:cNvSpPr txBox="1"/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642" name="Google Shape;642;p46"/>
          <p:cNvSpPr/>
          <p:nvPr/>
        </p:nvSpPr>
        <p:spPr>
          <a:xfrm flipH="1">
            <a:off x="8423546" y="3087297"/>
            <a:ext cx="725708" cy="1448283"/>
          </a:xfrm>
          <a:custGeom>
            <a:rect b="b" l="l" r="r" t="t"/>
            <a:pathLst>
              <a:path extrusionOk="0" h="50476" w="25297">
                <a:moveTo>
                  <a:pt x="1" y="1"/>
                </a:moveTo>
                <a:lnTo>
                  <a:pt x="1" y="50475"/>
                </a:lnTo>
                <a:lnTo>
                  <a:pt x="2694" y="50358"/>
                </a:lnTo>
                <a:lnTo>
                  <a:pt x="5154" y="50007"/>
                </a:lnTo>
                <a:lnTo>
                  <a:pt x="7613" y="49304"/>
                </a:lnTo>
                <a:lnTo>
                  <a:pt x="9838" y="48484"/>
                </a:lnTo>
                <a:lnTo>
                  <a:pt x="12063" y="47430"/>
                </a:lnTo>
                <a:lnTo>
                  <a:pt x="14171" y="46142"/>
                </a:lnTo>
                <a:lnTo>
                  <a:pt x="16162" y="44737"/>
                </a:lnTo>
                <a:lnTo>
                  <a:pt x="17919" y="43097"/>
                </a:lnTo>
                <a:lnTo>
                  <a:pt x="19558" y="41341"/>
                </a:lnTo>
                <a:lnTo>
                  <a:pt x="20964" y="39350"/>
                </a:lnTo>
                <a:lnTo>
                  <a:pt x="22252" y="37242"/>
                </a:lnTo>
                <a:lnTo>
                  <a:pt x="23306" y="35017"/>
                </a:lnTo>
                <a:lnTo>
                  <a:pt x="24126" y="32792"/>
                </a:lnTo>
                <a:lnTo>
                  <a:pt x="24828" y="30332"/>
                </a:lnTo>
                <a:lnTo>
                  <a:pt x="25180" y="27873"/>
                </a:lnTo>
                <a:lnTo>
                  <a:pt x="25297" y="25296"/>
                </a:lnTo>
                <a:lnTo>
                  <a:pt x="25180" y="22720"/>
                </a:lnTo>
                <a:lnTo>
                  <a:pt x="24828" y="20144"/>
                </a:lnTo>
                <a:lnTo>
                  <a:pt x="24126" y="17801"/>
                </a:lnTo>
                <a:lnTo>
                  <a:pt x="23306" y="15459"/>
                </a:lnTo>
                <a:lnTo>
                  <a:pt x="22252" y="13234"/>
                </a:lnTo>
                <a:lnTo>
                  <a:pt x="20964" y="11126"/>
                </a:lnTo>
                <a:lnTo>
                  <a:pt x="19558" y="9252"/>
                </a:lnTo>
                <a:lnTo>
                  <a:pt x="17919" y="7379"/>
                </a:lnTo>
                <a:lnTo>
                  <a:pt x="16162" y="5739"/>
                </a:lnTo>
                <a:lnTo>
                  <a:pt x="14171" y="4334"/>
                </a:lnTo>
                <a:lnTo>
                  <a:pt x="12063" y="3046"/>
                </a:lnTo>
                <a:lnTo>
                  <a:pt x="9838" y="1992"/>
                </a:lnTo>
                <a:lnTo>
                  <a:pt x="7613" y="1172"/>
                </a:lnTo>
                <a:lnTo>
                  <a:pt x="5154" y="586"/>
                </a:lnTo>
                <a:lnTo>
                  <a:pt x="2694" y="118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6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  <a:effectLst>
            <a:outerShdw blurRad="485775" rotWithShape="0" algn="bl" dir="7800000" dist="76200">
              <a:schemeClr val="accent1">
                <a:alpha val="27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643" name="Google Shape;643;p46"/>
          <p:cNvSpPr/>
          <p:nvPr/>
        </p:nvSpPr>
        <p:spPr>
          <a:xfrm rot="-5400000">
            <a:off x="4618961" y="3068375"/>
            <a:ext cx="1486200" cy="1486200"/>
          </a:xfrm>
          <a:prstGeom prst="ellipse">
            <a:avLst/>
          </a:prstGeom>
          <a:gradFill>
            <a:gsLst>
              <a:gs pos="0">
                <a:schemeClr val="accent3"/>
              </a:gs>
              <a:gs pos="56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  <a:effectLst>
            <a:outerShdw blurRad="328613" rotWithShape="0" algn="bl" dir="2700000" dist="28575">
              <a:schemeClr val="accent1">
                <a:alpha val="2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644" name="Google Shape;644;p46"/>
          <p:cNvSpPr/>
          <p:nvPr/>
        </p:nvSpPr>
        <p:spPr>
          <a:xfrm>
            <a:off x="6521248" y="3068375"/>
            <a:ext cx="1486200" cy="1486200"/>
          </a:xfrm>
          <a:prstGeom prst="ellipse">
            <a:avLst/>
          </a:prstGeom>
          <a:gradFill>
            <a:gsLst>
              <a:gs pos="0">
                <a:schemeClr val="accent3"/>
              </a:gs>
              <a:gs pos="35000">
                <a:schemeClr val="accent3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  <a:effectLst>
            <a:outerShdw blurRad="342900" rotWithShape="0" algn="bl" dir="5400000" dist="38100">
              <a:schemeClr val="accent3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645" name="Google Shape;645;p46"/>
          <p:cNvSpPr txBox="1"/>
          <p:nvPr>
            <p:ph idx="1" type="body"/>
          </p:nvPr>
        </p:nvSpPr>
        <p:spPr>
          <a:xfrm>
            <a:off x="115025" y="908975"/>
            <a:ext cx="5369100" cy="24780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indent="-4572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●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4572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○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4572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■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4572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●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4572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○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4572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■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4572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●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4572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○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4572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3600"/>
              <a:buFont typeface="IBM Plex Sans"/>
              <a:buChar char="■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646" name="Google Shape;646;p46"/>
          <p:cNvSpPr txBox="1"/>
          <p:nvPr>
            <p:ph idx="2" type="title"/>
          </p:nvPr>
        </p:nvSpPr>
        <p:spPr>
          <a:xfrm>
            <a:off x="115025" y="502775"/>
            <a:ext cx="4183800" cy="4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647" name="Google Shape;647;p46"/>
          <p:cNvSpPr txBox="1"/>
          <p:nvPr>
            <p:ph idx="3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- Alt 1">
  <p:cSld name="BLANK_1_1_1"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9" name="Google Shape;649;p47"/>
          <p:cNvGrpSpPr/>
          <p:nvPr/>
        </p:nvGrpSpPr>
        <p:grpSpPr>
          <a:xfrm>
            <a:off x="228600" y="2793625"/>
            <a:ext cx="2221200" cy="1481050"/>
            <a:chOff x="312900" y="2793625"/>
            <a:chExt cx="2221200" cy="1481050"/>
          </a:xfrm>
        </p:grpSpPr>
        <p:grpSp>
          <p:nvGrpSpPr>
            <p:cNvPr id="650" name="Google Shape;650;p47"/>
            <p:cNvGrpSpPr/>
            <p:nvPr/>
          </p:nvGrpSpPr>
          <p:grpSpPr>
            <a:xfrm>
              <a:off x="312900" y="2793625"/>
              <a:ext cx="1851000" cy="1481050"/>
              <a:chOff x="461225" y="3249175"/>
              <a:chExt cx="1851000" cy="1481050"/>
            </a:xfrm>
          </p:grpSpPr>
          <p:grpSp>
            <p:nvGrpSpPr>
              <p:cNvPr id="651" name="Google Shape;651;p47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652" name="Google Shape;652;p47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653" name="Google Shape;653;p47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654" name="Google Shape;654;p47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655" name="Google Shape;655;p47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656" name="Google Shape;656;p47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657" name="Google Shape;657;p47"/>
              <p:cNvGrpSpPr/>
              <p:nvPr/>
            </p:nvGrpSpPr>
            <p:grpSpPr>
              <a:xfrm>
                <a:off x="461225" y="36195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658" name="Google Shape;658;p47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659" name="Google Shape;659;p47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660" name="Google Shape;660;p47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661" name="Google Shape;661;p47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662" name="Google Shape;662;p47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663" name="Google Shape;663;p47"/>
              <p:cNvGrpSpPr/>
              <p:nvPr/>
            </p:nvGrpSpPr>
            <p:grpSpPr>
              <a:xfrm>
                <a:off x="461225" y="39897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664" name="Google Shape;664;p47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665" name="Google Shape;665;p47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666" name="Google Shape;666;p47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667" name="Google Shape;667;p47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668" name="Google Shape;668;p47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669" name="Google Shape;669;p47"/>
              <p:cNvGrpSpPr/>
              <p:nvPr/>
            </p:nvGrpSpPr>
            <p:grpSpPr>
              <a:xfrm>
                <a:off x="461225" y="4360025"/>
                <a:ext cx="1851000" cy="370200"/>
                <a:chOff x="461225" y="3249175"/>
                <a:chExt cx="1851000" cy="370200"/>
              </a:xfrm>
            </p:grpSpPr>
            <p:sp>
              <p:nvSpPr>
                <p:cNvPr id="670" name="Google Shape;670;p47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671" name="Google Shape;671;p47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672" name="Google Shape;672;p47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673" name="Google Shape;673;p47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674" name="Google Shape;674;p47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675" name="Google Shape;675;p47"/>
            <p:cNvSpPr/>
            <p:nvPr/>
          </p:nvSpPr>
          <p:spPr>
            <a:xfrm>
              <a:off x="2163900" y="2793625"/>
              <a:ext cx="370200" cy="3702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grpSp>
        <p:nvGrpSpPr>
          <p:cNvPr id="676" name="Google Shape;676;p47"/>
          <p:cNvGrpSpPr/>
          <p:nvPr/>
        </p:nvGrpSpPr>
        <p:grpSpPr>
          <a:xfrm>
            <a:off x="7663200" y="-725"/>
            <a:ext cx="1480800" cy="1396025"/>
            <a:chOff x="461225" y="3334200"/>
            <a:chExt cx="1480800" cy="1396025"/>
          </a:xfrm>
        </p:grpSpPr>
        <p:grpSp>
          <p:nvGrpSpPr>
            <p:cNvPr id="677" name="Google Shape;677;p47"/>
            <p:cNvGrpSpPr/>
            <p:nvPr/>
          </p:nvGrpSpPr>
          <p:grpSpPr>
            <a:xfrm>
              <a:off x="461225" y="3334200"/>
              <a:ext cx="1480800" cy="285300"/>
              <a:chOff x="461225" y="3334200"/>
              <a:chExt cx="1480800" cy="285300"/>
            </a:xfrm>
          </p:grpSpPr>
          <p:sp>
            <p:nvSpPr>
              <p:cNvPr id="678" name="Google Shape;678;p47"/>
              <p:cNvSpPr/>
              <p:nvPr/>
            </p:nvSpPr>
            <p:spPr>
              <a:xfrm>
                <a:off x="461225" y="3334200"/>
                <a:ext cx="370200" cy="2853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679" name="Google Shape;679;p47"/>
              <p:cNvSpPr/>
              <p:nvPr/>
            </p:nvSpPr>
            <p:spPr>
              <a:xfrm>
                <a:off x="831425" y="3334200"/>
                <a:ext cx="370200" cy="2853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680" name="Google Shape;680;p47"/>
              <p:cNvSpPr/>
              <p:nvPr/>
            </p:nvSpPr>
            <p:spPr>
              <a:xfrm>
                <a:off x="1201625" y="3334200"/>
                <a:ext cx="370200" cy="2853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681" name="Google Shape;681;p47"/>
              <p:cNvSpPr/>
              <p:nvPr/>
            </p:nvSpPr>
            <p:spPr>
              <a:xfrm>
                <a:off x="1571825" y="3334200"/>
                <a:ext cx="370200" cy="2853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682" name="Google Shape;682;p47"/>
            <p:cNvGrpSpPr/>
            <p:nvPr/>
          </p:nvGrpSpPr>
          <p:grpSpPr>
            <a:xfrm>
              <a:off x="461225" y="3619500"/>
              <a:ext cx="1480800" cy="370200"/>
              <a:chOff x="461225" y="3249175"/>
              <a:chExt cx="1480800" cy="370200"/>
            </a:xfrm>
          </p:grpSpPr>
          <p:sp>
            <p:nvSpPr>
              <p:cNvPr id="683" name="Google Shape;683;p47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684" name="Google Shape;684;p47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685" name="Google Shape;685;p47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686" name="Google Shape;686;p47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687" name="Google Shape;687;p47"/>
            <p:cNvGrpSpPr/>
            <p:nvPr/>
          </p:nvGrpSpPr>
          <p:grpSpPr>
            <a:xfrm>
              <a:off x="461225" y="3989700"/>
              <a:ext cx="1480800" cy="370200"/>
              <a:chOff x="461225" y="3249175"/>
              <a:chExt cx="1480800" cy="370200"/>
            </a:xfrm>
          </p:grpSpPr>
          <p:sp>
            <p:nvSpPr>
              <p:cNvPr id="688" name="Google Shape;688;p47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689" name="Google Shape;689;p47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690" name="Google Shape;690;p47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691" name="Google Shape;691;p47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692" name="Google Shape;692;p47"/>
            <p:cNvGrpSpPr/>
            <p:nvPr/>
          </p:nvGrpSpPr>
          <p:grpSpPr>
            <a:xfrm>
              <a:off x="461225" y="4360025"/>
              <a:ext cx="1480800" cy="370200"/>
              <a:chOff x="461225" y="3249175"/>
              <a:chExt cx="1480800" cy="370200"/>
            </a:xfrm>
          </p:grpSpPr>
          <p:sp>
            <p:nvSpPr>
              <p:cNvPr id="693" name="Google Shape;693;p47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694" name="Google Shape;694;p47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695" name="Google Shape;695;p47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696" name="Google Shape;696;p47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grpSp>
        <p:nvGrpSpPr>
          <p:cNvPr id="697" name="Google Shape;697;p47"/>
          <p:cNvGrpSpPr/>
          <p:nvPr/>
        </p:nvGrpSpPr>
        <p:grpSpPr>
          <a:xfrm>
            <a:off x="1843925" y="-725"/>
            <a:ext cx="7300075" cy="5144088"/>
            <a:chOff x="1870575" y="-635"/>
            <a:chExt cx="7300075" cy="5174097"/>
          </a:xfrm>
        </p:grpSpPr>
        <p:sp>
          <p:nvSpPr>
            <p:cNvPr id="698" name="Google Shape;698;p47"/>
            <p:cNvSpPr/>
            <p:nvPr/>
          </p:nvSpPr>
          <p:spPr>
            <a:xfrm>
              <a:off x="1870575" y="-635"/>
              <a:ext cx="7300075" cy="4989625"/>
            </a:xfrm>
            <a:custGeom>
              <a:rect b="b" l="l" r="r" t="t"/>
              <a:pathLst>
                <a:path extrusionOk="0" h="199585" w="292003">
                  <a:moveTo>
                    <a:pt x="76429" y="0"/>
                  </a:moveTo>
                  <a:lnTo>
                    <a:pt x="0" y="163603"/>
                  </a:lnTo>
                  <a:lnTo>
                    <a:pt x="250486" y="199585"/>
                  </a:lnTo>
                  <a:lnTo>
                    <a:pt x="292003" y="107785"/>
                  </a:lnTo>
                  <a:lnTo>
                    <a:pt x="292003" y="52891"/>
                  </a:lnTo>
                  <a:lnTo>
                    <a:pt x="23416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77000">
                  <a:schemeClr val="accent1"/>
                </a:gs>
                <a:gs pos="100000">
                  <a:schemeClr val="accent1"/>
                </a:gs>
              </a:gsLst>
              <a:lin ang="8099331" scaled="0"/>
            </a:gradFill>
            <a:ln>
              <a:noFill/>
            </a:ln>
          </p:spPr>
        </p:sp>
        <p:sp>
          <p:nvSpPr>
            <p:cNvPr id="699" name="Google Shape;699;p47"/>
            <p:cNvSpPr/>
            <p:nvPr/>
          </p:nvSpPr>
          <p:spPr>
            <a:xfrm>
              <a:off x="1870575" y="4089437"/>
              <a:ext cx="6285225" cy="1084025"/>
            </a:xfrm>
            <a:custGeom>
              <a:rect b="b" l="l" r="r" t="t"/>
              <a:pathLst>
                <a:path extrusionOk="0" h="43361" w="251409">
                  <a:moveTo>
                    <a:pt x="0" y="0"/>
                  </a:moveTo>
                  <a:lnTo>
                    <a:pt x="6458" y="43361"/>
                  </a:lnTo>
                  <a:lnTo>
                    <a:pt x="251409" y="43361"/>
                  </a:lnTo>
                  <a:lnTo>
                    <a:pt x="250494" y="3593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</p:grpSp>
      <p:sp>
        <p:nvSpPr>
          <p:cNvPr id="700" name="Google Shape;700;p47"/>
          <p:cNvSpPr txBox="1"/>
          <p:nvPr>
            <p:ph idx="1" type="body"/>
          </p:nvPr>
        </p:nvSpPr>
        <p:spPr>
          <a:xfrm>
            <a:off x="4631450" y="2170025"/>
            <a:ext cx="2896200" cy="18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1pPr>
            <a:lvl2pPr indent="-2921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indent="-2286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 sz="1000"/>
            </a:lvl3pPr>
            <a:lvl4pPr indent="-2921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indent="-2921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indent="-2921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indent="-2921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indent="-2921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indent="-228600" lvl="8" marL="4114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701" name="Google Shape;701;p47"/>
          <p:cNvSpPr txBox="1"/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702" name="Google Shape;702;p47"/>
          <p:cNvSpPr txBox="1"/>
          <p:nvPr>
            <p:ph idx="2" type="body"/>
          </p:nvPr>
        </p:nvSpPr>
        <p:spPr>
          <a:xfrm>
            <a:off x="4631450" y="827575"/>
            <a:ext cx="2896200" cy="12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Sora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Sora"/>
              <a:buChar char="■"/>
              <a:defRPr sz="1000"/>
            </a:lvl9pPr>
          </a:lstStyle>
          <a:p/>
        </p:txBody>
      </p:sp>
      <p:sp>
        <p:nvSpPr>
          <p:cNvPr id="703" name="Google Shape;703;p47"/>
          <p:cNvSpPr txBox="1"/>
          <p:nvPr>
            <p:ph idx="3" type="title"/>
          </p:nvPr>
        </p:nvSpPr>
        <p:spPr>
          <a:xfrm>
            <a:off x="115025" y="502775"/>
            <a:ext cx="3905400" cy="5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704" name="Google Shape;704;p47"/>
          <p:cNvSpPr txBox="1"/>
          <p:nvPr>
            <p:ph idx="4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3 images">
  <p:cSld name="BLANK_1_1_1_1_2">
    <p:bg>
      <p:bgPr>
        <a:solidFill>
          <a:schemeClr val="lt1"/>
        </a:solidFill>
      </p:bgPr>
    </p:bg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48"/>
          <p:cNvSpPr/>
          <p:nvPr/>
        </p:nvSpPr>
        <p:spPr>
          <a:xfrm flipH="1" rot="10800000">
            <a:off x="4482600" y="741600"/>
            <a:ext cx="4640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07" name="Google Shape;707;p48"/>
          <p:cNvSpPr/>
          <p:nvPr/>
        </p:nvSpPr>
        <p:spPr>
          <a:xfrm flipH="1" rot="10800000">
            <a:off x="4482600" y="1014475"/>
            <a:ext cx="4640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08" name="Google Shape;708;p48"/>
          <p:cNvSpPr/>
          <p:nvPr/>
        </p:nvSpPr>
        <p:spPr>
          <a:xfrm flipH="1" rot="10800000">
            <a:off x="4482600" y="1594038"/>
            <a:ext cx="4640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09" name="Google Shape;709;p48"/>
          <p:cNvSpPr/>
          <p:nvPr/>
        </p:nvSpPr>
        <p:spPr>
          <a:xfrm flipH="1" rot="10800000">
            <a:off x="4482600" y="1291263"/>
            <a:ext cx="4640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10" name="Google Shape;710;p48"/>
          <p:cNvSpPr txBox="1"/>
          <p:nvPr>
            <p:ph type="title"/>
          </p:nvPr>
        </p:nvSpPr>
        <p:spPr>
          <a:xfrm>
            <a:off x="91950" y="292050"/>
            <a:ext cx="4390500" cy="16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711" name="Google Shape;711;p48"/>
          <p:cNvSpPr/>
          <p:nvPr>
            <p:ph idx="2" type="pic"/>
          </p:nvPr>
        </p:nvSpPr>
        <p:spPr>
          <a:xfrm>
            <a:off x="225300" y="3132125"/>
            <a:ext cx="1849800" cy="1770300"/>
          </a:xfrm>
          <a:prstGeom prst="rect">
            <a:avLst/>
          </a:prstGeom>
          <a:noFill/>
          <a:ln>
            <a:noFill/>
          </a:ln>
        </p:spPr>
      </p:sp>
      <p:sp>
        <p:nvSpPr>
          <p:cNvPr id="712" name="Google Shape;712;p48"/>
          <p:cNvSpPr/>
          <p:nvPr>
            <p:ph idx="3" type="pic"/>
          </p:nvPr>
        </p:nvSpPr>
        <p:spPr>
          <a:xfrm>
            <a:off x="5262525" y="228600"/>
            <a:ext cx="1865100" cy="1790100"/>
          </a:xfrm>
          <a:prstGeom prst="rect">
            <a:avLst/>
          </a:prstGeom>
          <a:noFill/>
          <a:ln>
            <a:noFill/>
          </a:ln>
        </p:spPr>
      </p:sp>
      <p:sp>
        <p:nvSpPr>
          <p:cNvPr id="713" name="Google Shape;713;p48"/>
          <p:cNvSpPr/>
          <p:nvPr>
            <p:ph idx="4" type="pic"/>
          </p:nvPr>
        </p:nvSpPr>
        <p:spPr>
          <a:xfrm>
            <a:off x="7281675" y="228600"/>
            <a:ext cx="1849800" cy="1790100"/>
          </a:xfrm>
          <a:prstGeom prst="rect">
            <a:avLst/>
          </a:prstGeom>
          <a:noFill/>
          <a:ln>
            <a:noFill/>
          </a:ln>
        </p:spPr>
      </p:sp>
      <p:sp>
        <p:nvSpPr>
          <p:cNvPr id="714" name="Google Shape;714;p48"/>
          <p:cNvSpPr txBox="1"/>
          <p:nvPr>
            <p:ph idx="1" type="subTitle"/>
          </p:nvPr>
        </p:nvSpPr>
        <p:spPr>
          <a:xfrm>
            <a:off x="5262525" y="2153019"/>
            <a:ext cx="1566900" cy="480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715" name="Google Shape;715;p48"/>
          <p:cNvSpPr txBox="1"/>
          <p:nvPr>
            <p:ph idx="5" type="subTitle"/>
          </p:nvPr>
        </p:nvSpPr>
        <p:spPr>
          <a:xfrm>
            <a:off x="7281675" y="2153019"/>
            <a:ext cx="1566900" cy="480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716" name="Google Shape;716;p48"/>
          <p:cNvSpPr txBox="1"/>
          <p:nvPr>
            <p:ph idx="6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717" name="Google Shape;717;p48"/>
          <p:cNvSpPr txBox="1"/>
          <p:nvPr>
            <p:ph idx="7" type="title"/>
          </p:nvPr>
        </p:nvSpPr>
        <p:spPr>
          <a:xfrm>
            <a:off x="7420225" y="4723025"/>
            <a:ext cx="1583400" cy="189300"/>
          </a:xfrm>
          <a:prstGeom prst="rect">
            <a:avLst/>
          </a:prstGeom>
        </p:spPr>
        <p:txBody>
          <a:bodyPr anchorCtr="0" anchor="b" bIns="0" lIns="18287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  <p:sp>
        <p:nvSpPr>
          <p:cNvPr id="718" name="Google Shape;718;p48"/>
          <p:cNvSpPr txBox="1"/>
          <p:nvPr>
            <p:ph idx="8" type="subTitle"/>
          </p:nvPr>
        </p:nvSpPr>
        <p:spPr>
          <a:xfrm>
            <a:off x="2216381" y="3132125"/>
            <a:ext cx="1566900" cy="480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719" name="Google Shape;719;p48"/>
          <p:cNvGrpSpPr/>
          <p:nvPr/>
        </p:nvGrpSpPr>
        <p:grpSpPr>
          <a:xfrm>
            <a:off x="4308382" y="2704009"/>
            <a:ext cx="4833127" cy="2437045"/>
            <a:chOff x="4308382" y="2704009"/>
            <a:chExt cx="4833127" cy="2437045"/>
          </a:xfrm>
        </p:grpSpPr>
        <p:sp>
          <p:nvSpPr>
            <p:cNvPr id="720" name="Google Shape;720;p48"/>
            <p:cNvSpPr/>
            <p:nvPr/>
          </p:nvSpPr>
          <p:spPr>
            <a:xfrm>
              <a:off x="4308382" y="4487840"/>
              <a:ext cx="4833127" cy="653214"/>
            </a:xfrm>
            <a:custGeom>
              <a:rect b="b" l="l" r="r" t="t"/>
              <a:pathLst>
                <a:path extrusionOk="0" h="12128" w="89735">
                  <a:moveTo>
                    <a:pt x="6834" y="1"/>
                  </a:moveTo>
                  <a:lnTo>
                    <a:pt x="6030" y="336"/>
                  </a:lnTo>
                  <a:lnTo>
                    <a:pt x="5271" y="671"/>
                  </a:lnTo>
                  <a:lnTo>
                    <a:pt x="4556" y="1006"/>
                  </a:lnTo>
                  <a:lnTo>
                    <a:pt x="3887" y="1363"/>
                  </a:lnTo>
                  <a:lnTo>
                    <a:pt x="3284" y="1720"/>
                  </a:lnTo>
                  <a:lnTo>
                    <a:pt x="2703" y="2078"/>
                  </a:lnTo>
                  <a:lnTo>
                    <a:pt x="2212" y="2457"/>
                  </a:lnTo>
                  <a:lnTo>
                    <a:pt x="1743" y="2815"/>
                  </a:lnTo>
                  <a:lnTo>
                    <a:pt x="1341" y="3194"/>
                  </a:lnTo>
                  <a:lnTo>
                    <a:pt x="983" y="3574"/>
                  </a:lnTo>
                  <a:lnTo>
                    <a:pt x="693" y="3954"/>
                  </a:lnTo>
                  <a:lnTo>
                    <a:pt x="447" y="4333"/>
                  </a:lnTo>
                  <a:lnTo>
                    <a:pt x="246" y="4713"/>
                  </a:lnTo>
                  <a:lnTo>
                    <a:pt x="112" y="5093"/>
                  </a:lnTo>
                  <a:lnTo>
                    <a:pt x="68" y="5294"/>
                  </a:lnTo>
                  <a:lnTo>
                    <a:pt x="45" y="5495"/>
                  </a:lnTo>
                  <a:lnTo>
                    <a:pt x="23" y="5673"/>
                  </a:lnTo>
                  <a:lnTo>
                    <a:pt x="1" y="5874"/>
                  </a:lnTo>
                  <a:lnTo>
                    <a:pt x="23" y="6098"/>
                  </a:lnTo>
                  <a:lnTo>
                    <a:pt x="45" y="6299"/>
                  </a:lnTo>
                  <a:lnTo>
                    <a:pt x="90" y="6500"/>
                  </a:lnTo>
                  <a:lnTo>
                    <a:pt x="135" y="6723"/>
                  </a:lnTo>
                  <a:lnTo>
                    <a:pt x="202" y="6924"/>
                  </a:lnTo>
                  <a:lnTo>
                    <a:pt x="291" y="7125"/>
                  </a:lnTo>
                  <a:lnTo>
                    <a:pt x="403" y="7326"/>
                  </a:lnTo>
                  <a:lnTo>
                    <a:pt x="514" y="7527"/>
                  </a:lnTo>
                  <a:lnTo>
                    <a:pt x="782" y="7951"/>
                  </a:lnTo>
                  <a:lnTo>
                    <a:pt x="1140" y="8353"/>
                  </a:lnTo>
                  <a:lnTo>
                    <a:pt x="1542" y="8755"/>
                  </a:lnTo>
                  <a:lnTo>
                    <a:pt x="2011" y="9157"/>
                  </a:lnTo>
                  <a:lnTo>
                    <a:pt x="2524" y="9537"/>
                  </a:lnTo>
                  <a:lnTo>
                    <a:pt x="3105" y="9939"/>
                  </a:lnTo>
                  <a:lnTo>
                    <a:pt x="3753" y="10319"/>
                  </a:lnTo>
                  <a:lnTo>
                    <a:pt x="4445" y="10698"/>
                  </a:lnTo>
                  <a:lnTo>
                    <a:pt x="5204" y="11056"/>
                  </a:lnTo>
                  <a:lnTo>
                    <a:pt x="6030" y="11435"/>
                  </a:lnTo>
                  <a:lnTo>
                    <a:pt x="6901" y="11793"/>
                  </a:lnTo>
                  <a:lnTo>
                    <a:pt x="7839" y="12128"/>
                  </a:lnTo>
                  <a:lnTo>
                    <a:pt x="84799" y="12128"/>
                  </a:lnTo>
                  <a:lnTo>
                    <a:pt x="89734" y="9783"/>
                  </a:lnTo>
                  <a:lnTo>
                    <a:pt x="89734" y="1966"/>
                  </a:lnTo>
                  <a:lnTo>
                    <a:pt x="89310" y="1698"/>
                  </a:lnTo>
                  <a:lnTo>
                    <a:pt x="88886" y="1452"/>
                  </a:lnTo>
                  <a:lnTo>
                    <a:pt x="88439" y="1207"/>
                  </a:lnTo>
                  <a:lnTo>
                    <a:pt x="87948" y="961"/>
                  </a:lnTo>
                  <a:lnTo>
                    <a:pt x="86920" y="470"/>
                  </a:lnTo>
                  <a:lnTo>
                    <a:pt x="85781" y="1"/>
                  </a:lnTo>
                  <a:lnTo>
                    <a:pt x="84977" y="314"/>
                  </a:lnTo>
                  <a:lnTo>
                    <a:pt x="84106" y="604"/>
                  </a:lnTo>
                  <a:lnTo>
                    <a:pt x="83235" y="917"/>
                  </a:lnTo>
                  <a:lnTo>
                    <a:pt x="82297" y="1185"/>
                  </a:lnTo>
                  <a:lnTo>
                    <a:pt x="81359" y="1475"/>
                  </a:lnTo>
                  <a:lnTo>
                    <a:pt x="80355" y="1743"/>
                  </a:lnTo>
                  <a:lnTo>
                    <a:pt x="79350" y="2011"/>
                  </a:lnTo>
                  <a:lnTo>
                    <a:pt x="78300" y="2256"/>
                  </a:lnTo>
                  <a:lnTo>
                    <a:pt x="77228" y="2502"/>
                  </a:lnTo>
                  <a:lnTo>
                    <a:pt x="76111" y="2725"/>
                  </a:lnTo>
                  <a:lnTo>
                    <a:pt x="74972" y="2971"/>
                  </a:lnTo>
                  <a:lnTo>
                    <a:pt x="73811" y="3172"/>
                  </a:lnTo>
                  <a:lnTo>
                    <a:pt x="72627" y="3395"/>
                  </a:lnTo>
                  <a:lnTo>
                    <a:pt x="71421" y="3574"/>
                  </a:lnTo>
                  <a:lnTo>
                    <a:pt x="68920" y="3954"/>
                  </a:lnTo>
                  <a:lnTo>
                    <a:pt x="66329" y="4266"/>
                  </a:lnTo>
                  <a:lnTo>
                    <a:pt x="63672" y="4557"/>
                  </a:lnTo>
                  <a:lnTo>
                    <a:pt x="60925" y="4802"/>
                  </a:lnTo>
                  <a:lnTo>
                    <a:pt x="58111" y="5003"/>
                  </a:lnTo>
                  <a:lnTo>
                    <a:pt x="55230" y="5160"/>
                  </a:lnTo>
                  <a:lnTo>
                    <a:pt x="52304" y="5271"/>
                  </a:lnTo>
                  <a:lnTo>
                    <a:pt x="49334" y="5361"/>
                  </a:lnTo>
                  <a:lnTo>
                    <a:pt x="46319" y="5383"/>
                  </a:lnTo>
                  <a:lnTo>
                    <a:pt x="43282" y="5361"/>
                  </a:lnTo>
                  <a:lnTo>
                    <a:pt x="40312" y="5271"/>
                  </a:lnTo>
                  <a:lnTo>
                    <a:pt x="37386" y="5160"/>
                  </a:lnTo>
                  <a:lnTo>
                    <a:pt x="34505" y="5003"/>
                  </a:lnTo>
                  <a:lnTo>
                    <a:pt x="31691" y="4802"/>
                  </a:lnTo>
                  <a:lnTo>
                    <a:pt x="28944" y="4557"/>
                  </a:lnTo>
                  <a:lnTo>
                    <a:pt x="26286" y="4266"/>
                  </a:lnTo>
                  <a:lnTo>
                    <a:pt x="23696" y="3954"/>
                  </a:lnTo>
                  <a:lnTo>
                    <a:pt x="21195" y="3574"/>
                  </a:lnTo>
                  <a:lnTo>
                    <a:pt x="19989" y="3395"/>
                  </a:lnTo>
                  <a:lnTo>
                    <a:pt x="18805" y="3172"/>
                  </a:lnTo>
                  <a:lnTo>
                    <a:pt x="17644" y="2971"/>
                  </a:lnTo>
                  <a:lnTo>
                    <a:pt x="16505" y="2725"/>
                  </a:lnTo>
                  <a:lnTo>
                    <a:pt x="15410" y="2502"/>
                  </a:lnTo>
                  <a:lnTo>
                    <a:pt x="14316" y="2256"/>
                  </a:lnTo>
                  <a:lnTo>
                    <a:pt x="13266" y="2011"/>
                  </a:lnTo>
                  <a:lnTo>
                    <a:pt x="12261" y="1743"/>
                  </a:lnTo>
                  <a:lnTo>
                    <a:pt x="11279" y="1475"/>
                  </a:lnTo>
                  <a:lnTo>
                    <a:pt x="10318" y="1185"/>
                  </a:lnTo>
                  <a:lnTo>
                    <a:pt x="9403" y="917"/>
                  </a:lnTo>
                  <a:lnTo>
                    <a:pt x="8509" y="604"/>
                  </a:lnTo>
                  <a:lnTo>
                    <a:pt x="7661" y="314"/>
                  </a:lnTo>
                  <a:lnTo>
                    <a:pt x="6834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721" name="Google Shape;721;p48"/>
            <p:cNvSpPr/>
            <p:nvPr/>
          </p:nvSpPr>
          <p:spPr>
            <a:xfrm>
              <a:off x="4308382" y="3740892"/>
              <a:ext cx="4833127" cy="741006"/>
            </a:xfrm>
            <a:custGeom>
              <a:rect b="b" l="l" r="r" t="t"/>
              <a:pathLst>
                <a:path extrusionOk="0" h="13758" w="89735">
                  <a:moveTo>
                    <a:pt x="13289" y="0"/>
                  </a:moveTo>
                  <a:lnTo>
                    <a:pt x="11725" y="402"/>
                  </a:lnTo>
                  <a:lnTo>
                    <a:pt x="10251" y="826"/>
                  </a:lnTo>
                  <a:lnTo>
                    <a:pt x="8889" y="1251"/>
                  </a:lnTo>
                  <a:lnTo>
                    <a:pt x="7594" y="1697"/>
                  </a:lnTo>
                  <a:lnTo>
                    <a:pt x="6410" y="2166"/>
                  </a:lnTo>
                  <a:lnTo>
                    <a:pt x="5316" y="2635"/>
                  </a:lnTo>
                  <a:lnTo>
                    <a:pt x="4333" y="3127"/>
                  </a:lnTo>
                  <a:lnTo>
                    <a:pt x="3864" y="3372"/>
                  </a:lnTo>
                  <a:lnTo>
                    <a:pt x="3440" y="3618"/>
                  </a:lnTo>
                  <a:lnTo>
                    <a:pt x="3038" y="3886"/>
                  </a:lnTo>
                  <a:lnTo>
                    <a:pt x="2636" y="4132"/>
                  </a:lnTo>
                  <a:lnTo>
                    <a:pt x="2279" y="4377"/>
                  </a:lnTo>
                  <a:lnTo>
                    <a:pt x="1944" y="4645"/>
                  </a:lnTo>
                  <a:lnTo>
                    <a:pt x="1653" y="4913"/>
                  </a:lnTo>
                  <a:lnTo>
                    <a:pt x="1363" y="5159"/>
                  </a:lnTo>
                  <a:lnTo>
                    <a:pt x="1117" y="5427"/>
                  </a:lnTo>
                  <a:lnTo>
                    <a:pt x="872" y="5695"/>
                  </a:lnTo>
                  <a:lnTo>
                    <a:pt x="671" y="5963"/>
                  </a:lnTo>
                  <a:lnTo>
                    <a:pt x="492" y="6231"/>
                  </a:lnTo>
                  <a:lnTo>
                    <a:pt x="358" y="6499"/>
                  </a:lnTo>
                  <a:lnTo>
                    <a:pt x="224" y="6789"/>
                  </a:lnTo>
                  <a:lnTo>
                    <a:pt x="135" y="7057"/>
                  </a:lnTo>
                  <a:lnTo>
                    <a:pt x="68" y="7325"/>
                  </a:lnTo>
                  <a:lnTo>
                    <a:pt x="23" y="7616"/>
                  </a:lnTo>
                  <a:lnTo>
                    <a:pt x="1" y="7884"/>
                  </a:lnTo>
                  <a:lnTo>
                    <a:pt x="23" y="8085"/>
                  </a:lnTo>
                  <a:lnTo>
                    <a:pt x="45" y="8263"/>
                  </a:lnTo>
                  <a:lnTo>
                    <a:pt x="68" y="8464"/>
                  </a:lnTo>
                  <a:lnTo>
                    <a:pt x="112" y="8665"/>
                  </a:lnTo>
                  <a:lnTo>
                    <a:pt x="246" y="9045"/>
                  </a:lnTo>
                  <a:lnTo>
                    <a:pt x="447" y="9425"/>
                  </a:lnTo>
                  <a:lnTo>
                    <a:pt x="693" y="9804"/>
                  </a:lnTo>
                  <a:lnTo>
                    <a:pt x="983" y="10184"/>
                  </a:lnTo>
                  <a:lnTo>
                    <a:pt x="1341" y="10564"/>
                  </a:lnTo>
                  <a:lnTo>
                    <a:pt x="1743" y="10943"/>
                  </a:lnTo>
                  <a:lnTo>
                    <a:pt x="2212" y="11301"/>
                  </a:lnTo>
                  <a:lnTo>
                    <a:pt x="2703" y="11680"/>
                  </a:lnTo>
                  <a:lnTo>
                    <a:pt x="3284" y="12038"/>
                  </a:lnTo>
                  <a:lnTo>
                    <a:pt x="3887" y="12395"/>
                  </a:lnTo>
                  <a:lnTo>
                    <a:pt x="4556" y="12752"/>
                  </a:lnTo>
                  <a:lnTo>
                    <a:pt x="5271" y="13087"/>
                  </a:lnTo>
                  <a:lnTo>
                    <a:pt x="6030" y="13422"/>
                  </a:lnTo>
                  <a:lnTo>
                    <a:pt x="6834" y="13757"/>
                  </a:lnTo>
                  <a:lnTo>
                    <a:pt x="7661" y="13445"/>
                  </a:lnTo>
                  <a:lnTo>
                    <a:pt x="8509" y="13154"/>
                  </a:lnTo>
                  <a:lnTo>
                    <a:pt x="9403" y="12864"/>
                  </a:lnTo>
                  <a:lnTo>
                    <a:pt x="10318" y="12574"/>
                  </a:lnTo>
                  <a:lnTo>
                    <a:pt x="11279" y="12283"/>
                  </a:lnTo>
                  <a:lnTo>
                    <a:pt x="12261" y="12015"/>
                  </a:lnTo>
                  <a:lnTo>
                    <a:pt x="13266" y="11747"/>
                  </a:lnTo>
                  <a:lnTo>
                    <a:pt x="14316" y="11502"/>
                  </a:lnTo>
                  <a:lnTo>
                    <a:pt x="15410" y="11256"/>
                  </a:lnTo>
                  <a:lnTo>
                    <a:pt x="16505" y="11033"/>
                  </a:lnTo>
                  <a:lnTo>
                    <a:pt x="17644" y="10809"/>
                  </a:lnTo>
                  <a:lnTo>
                    <a:pt x="18805" y="10586"/>
                  </a:lnTo>
                  <a:lnTo>
                    <a:pt x="19989" y="10385"/>
                  </a:lnTo>
                  <a:lnTo>
                    <a:pt x="21195" y="10184"/>
                  </a:lnTo>
                  <a:lnTo>
                    <a:pt x="23696" y="9804"/>
                  </a:lnTo>
                  <a:lnTo>
                    <a:pt x="26286" y="9492"/>
                  </a:lnTo>
                  <a:lnTo>
                    <a:pt x="28944" y="9201"/>
                  </a:lnTo>
                  <a:lnTo>
                    <a:pt x="31691" y="8956"/>
                  </a:lnTo>
                  <a:lnTo>
                    <a:pt x="34505" y="8755"/>
                  </a:lnTo>
                  <a:lnTo>
                    <a:pt x="37386" y="8598"/>
                  </a:lnTo>
                  <a:lnTo>
                    <a:pt x="40312" y="8487"/>
                  </a:lnTo>
                  <a:lnTo>
                    <a:pt x="43282" y="8420"/>
                  </a:lnTo>
                  <a:lnTo>
                    <a:pt x="46319" y="8397"/>
                  </a:lnTo>
                  <a:lnTo>
                    <a:pt x="49334" y="8420"/>
                  </a:lnTo>
                  <a:lnTo>
                    <a:pt x="52304" y="8487"/>
                  </a:lnTo>
                  <a:lnTo>
                    <a:pt x="55230" y="8598"/>
                  </a:lnTo>
                  <a:lnTo>
                    <a:pt x="58111" y="8755"/>
                  </a:lnTo>
                  <a:lnTo>
                    <a:pt x="60925" y="8956"/>
                  </a:lnTo>
                  <a:lnTo>
                    <a:pt x="63672" y="9201"/>
                  </a:lnTo>
                  <a:lnTo>
                    <a:pt x="66329" y="9492"/>
                  </a:lnTo>
                  <a:lnTo>
                    <a:pt x="68920" y="9804"/>
                  </a:lnTo>
                  <a:lnTo>
                    <a:pt x="71421" y="10184"/>
                  </a:lnTo>
                  <a:lnTo>
                    <a:pt x="72627" y="10385"/>
                  </a:lnTo>
                  <a:lnTo>
                    <a:pt x="73811" y="10586"/>
                  </a:lnTo>
                  <a:lnTo>
                    <a:pt x="74972" y="10809"/>
                  </a:lnTo>
                  <a:lnTo>
                    <a:pt x="76111" y="11033"/>
                  </a:lnTo>
                  <a:lnTo>
                    <a:pt x="77228" y="11256"/>
                  </a:lnTo>
                  <a:lnTo>
                    <a:pt x="78300" y="11502"/>
                  </a:lnTo>
                  <a:lnTo>
                    <a:pt x="79350" y="11747"/>
                  </a:lnTo>
                  <a:lnTo>
                    <a:pt x="80355" y="12015"/>
                  </a:lnTo>
                  <a:lnTo>
                    <a:pt x="81359" y="12283"/>
                  </a:lnTo>
                  <a:lnTo>
                    <a:pt x="82297" y="12574"/>
                  </a:lnTo>
                  <a:lnTo>
                    <a:pt x="83235" y="12864"/>
                  </a:lnTo>
                  <a:lnTo>
                    <a:pt x="84106" y="13154"/>
                  </a:lnTo>
                  <a:lnTo>
                    <a:pt x="84977" y="13445"/>
                  </a:lnTo>
                  <a:lnTo>
                    <a:pt x="85781" y="13757"/>
                  </a:lnTo>
                  <a:lnTo>
                    <a:pt x="86920" y="13288"/>
                  </a:lnTo>
                  <a:lnTo>
                    <a:pt x="87948" y="12797"/>
                  </a:lnTo>
                  <a:lnTo>
                    <a:pt x="88439" y="12551"/>
                  </a:lnTo>
                  <a:lnTo>
                    <a:pt x="88886" y="12306"/>
                  </a:lnTo>
                  <a:lnTo>
                    <a:pt x="89310" y="12060"/>
                  </a:lnTo>
                  <a:lnTo>
                    <a:pt x="89734" y="11792"/>
                  </a:lnTo>
                  <a:lnTo>
                    <a:pt x="89734" y="3975"/>
                  </a:lnTo>
                  <a:lnTo>
                    <a:pt x="89288" y="3685"/>
                  </a:lnTo>
                  <a:lnTo>
                    <a:pt x="88819" y="3417"/>
                  </a:lnTo>
                  <a:lnTo>
                    <a:pt x="88305" y="3149"/>
                  </a:lnTo>
                  <a:lnTo>
                    <a:pt x="87791" y="2881"/>
                  </a:lnTo>
                  <a:lnTo>
                    <a:pt x="87233" y="2613"/>
                  </a:lnTo>
                  <a:lnTo>
                    <a:pt x="86652" y="2367"/>
                  </a:lnTo>
                  <a:lnTo>
                    <a:pt x="86049" y="2099"/>
                  </a:lnTo>
                  <a:lnTo>
                    <a:pt x="85402" y="1854"/>
                  </a:lnTo>
                  <a:lnTo>
                    <a:pt x="84039" y="1362"/>
                  </a:lnTo>
                  <a:lnTo>
                    <a:pt x="82588" y="893"/>
                  </a:lnTo>
                  <a:lnTo>
                    <a:pt x="81002" y="424"/>
                  </a:lnTo>
                  <a:lnTo>
                    <a:pt x="79327" y="0"/>
                  </a:lnTo>
                  <a:lnTo>
                    <a:pt x="77652" y="380"/>
                  </a:lnTo>
                  <a:lnTo>
                    <a:pt x="75910" y="759"/>
                  </a:lnTo>
                  <a:lnTo>
                    <a:pt x="74101" y="1117"/>
                  </a:lnTo>
                  <a:lnTo>
                    <a:pt x="72225" y="1429"/>
                  </a:lnTo>
                  <a:lnTo>
                    <a:pt x="70305" y="1742"/>
                  </a:lnTo>
                  <a:lnTo>
                    <a:pt x="68317" y="2010"/>
                  </a:lnTo>
                  <a:lnTo>
                    <a:pt x="66307" y="2278"/>
                  </a:lnTo>
                  <a:lnTo>
                    <a:pt x="64230" y="2501"/>
                  </a:lnTo>
                  <a:lnTo>
                    <a:pt x="62108" y="2702"/>
                  </a:lnTo>
                  <a:lnTo>
                    <a:pt x="59942" y="2881"/>
                  </a:lnTo>
                  <a:lnTo>
                    <a:pt x="57754" y="3015"/>
                  </a:lnTo>
                  <a:lnTo>
                    <a:pt x="55520" y="3149"/>
                  </a:lnTo>
                  <a:lnTo>
                    <a:pt x="53242" y="3238"/>
                  </a:lnTo>
                  <a:lnTo>
                    <a:pt x="50964" y="3305"/>
                  </a:lnTo>
                  <a:lnTo>
                    <a:pt x="48642" y="3350"/>
                  </a:lnTo>
                  <a:lnTo>
                    <a:pt x="46319" y="3372"/>
                  </a:lnTo>
                  <a:lnTo>
                    <a:pt x="43974" y="3350"/>
                  </a:lnTo>
                  <a:lnTo>
                    <a:pt x="41652" y="3305"/>
                  </a:lnTo>
                  <a:lnTo>
                    <a:pt x="39374" y="3238"/>
                  </a:lnTo>
                  <a:lnTo>
                    <a:pt x="37096" y="3149"/>
                  </a:lnTo>
                  <a:lnTo>
                    <a:pt x="34885" y="3015"/>
                  </a:lnTo>
                  <a:lnTo>
                    <a:pt x="32674" y="2881"/>
                  </a:lnTo>
                  <a:lnTo>
                    <a:pt x="30507" y="2702"/>
                  </a:lnTo>
                  <a:lnTo>
                    <a:pt x="28408" y="2501"/>
                  </a:lnTo>
                  <a:lnTo>
                    <a:pt x="26331" y="2278"/>
                  </a:lnTo>
                  <a:lnTo>
                    <a:pt x="24299" y="2010"/>
                  </a:lnTo>
                  <a:lnTo>
                    <a:pt x="22311" y="1742"/>
                  </a:lnTo>
                  <a:lnTo>
                    <a:pt x="20391" y="1429"/>
                  </a:lnTo>
                  <a:lnTo>
                    <a:pt x="18515" y="1117"/>
                  </a:lnTo>
                  <a:lnTo>
                    <a:pt x="16706" y="759"/>
                  </a:lnTo>
                  <a:lnTo>
                    <a:pt x="14964" y="380"/>
                  </a:lnTo>
                  <a:lnTo>
                    <a:pt x="13289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722" name="Google Shape;722;p48"/>
            <p:cNvSpPr/>
            <p:nvPr/>
          </p:nvSpPr>
          <p:spPr>
            <a:xfrm>
              <a:off x="4308382" y="2704009"/>
              <a:ext cx="4833127" cy="1032065"/>
            </a:xfrm>
            <a:custGeom>
              <a:rect b="b" l="l" r="r" t="t"/>
              <a:pathLst>
                <a:path extrusionOk="0" h="19162" w="89735">
                  <a:moveTo>
                    <a:pt x="43929" y="0"/>
                  </a:moveTo>
                  <a:lnTo>
                    <a:pt x="41585" y="45"/>
                  </a:lnTo>
                  <a:lnTo>
                    <a:pt x="39262" y="134"/>
                  </a:lnTo>
                  <a:lnTo>
                    <a:pt x="36984" y="224"/>
                  </a:lnTo>
                  <a:lnTo>
                    <a:pt x="34751" y="358"/>
                  </a:lnTo>
                  <a:lnTo>
                    <a:pt x="32562" y="492"/>
                  </a:lnTo>
                  <a:lnTo>
                    <a:pt x="30396" y="670"/>
                  </a:lnTo>
                  <a:lnTo>
                    <a:pt x="28296" y="871"/>
                  </a:lnTo>
                  <a:lnTo>
                    <a:pt x="26264" y="1117"/>
                  </a:lnTo>
                  <a:lnTo>
                    <a:pt x="24254" y="1363"/>
                  </a:lnTo>
                  <a:lnTo>
                    <a:pt x="22311" y="1631"/>
                  </a:lnTo>
                  <a:lnTo>
                    <a:pt x="20435" y="1921"/>
                  </a:lnTo>
                  <a:lnTo>
                    <a:pt x="18626" y="2233"/>
                  </a:lnTo>
                  <a:lnTo>
                    <a:pt x="16884" y="2568"/>
                  </a:lnTo>
                  <a:lnTo>
                    <a:pt x="15187" y="2926"/>
                  </a:lnTo>
                  <a:lnTo>
                    <a:pt x="13579" y="3305"/>
                  </a:lnTo>
                  <a:lnTo>
                    <a:pt x="12060" y="3685"/>
                  </a:lnTo>
                  <a:lnTo>
                    <a:pt x="10586" y="4087"/>
                  </a:lnTo>
                  <a:lnTo>
                    <a:pt x="9224" y="4534"/>
                  </a:lnTo>
                  <a:lnTo>
                    <a:pt x="7929" y="4958"/>
                  </a:lnTo>
                  <a:lnTo>
                    <a:pt x="6723" y="5427"/>
                  </a:lnTo>
                  <a:lnTo>
                    <a:pt x="5606" y="5896"/>
                  </a:lnTo>
                  <a:lnTo>
                    <a:pt x="4579" y="6387"/>
                  </a:lnTo>
                  <a:lnTo>
                    <a:pt x="4110" y="6633"/>
                  </a:lnTo>
                  <a:lnTo>
                    <a:pt x="3663" y="6879"/>
                  </a:lnTo>
                  <a:lnTo>
                    <a:pt x="3217" y="7124"/>
                  </a:lnTo>
                  <a:lnTo>
                    <a:pt x="2815" y="7392"/>
                  </a:lnTo>
                  <a:lnTo>
                    <a:pt x="2435" y="7660"/>
                  </a:lnTo>
                  <a:lnTo>
                    <a:pt x="2100" y="7906"/>
                  </a:lnTo>
                  <a:lnTo>
                    <a:pt x="1765" y="8174"/>
                  </a:lnTo>
                  <a:lnTo>
                    <a:pt x="1475" y="8442"/>
                  </a:lnTo>
                  <a:lnTo>
                    <a:pt x="1207" y="8710"/>
                  </a:lnTo>
                  <a:lnTo>
                    <a:pt x="961" y="9000"/>
                  </a:lnTo>
                  <a:lnTo>
                    <a:pt x="738" y="9268"/>
                  </a:lnTo>
                  <a:lnTo>
                    <a:pt x="537" y="9559"/>
                  </a:lnTo>
                  <a:lnTo>
                    <a:pt x="380" y="9827"/>
                  </a:lnTo>
                  <a:lnTo>
                    <a:pt x="246" y="10117"/>
                  </a:lnTo>
                  <a:lnTo>
                    <a:pt x="135" y="10385"/>
                  </a:lnTo>
                  <a:lnTo>
                    <a:pt x="68" y="10675"/>
                  </a:lnTo>
                  <a:lnTo>
                    <a:pt x="23" y="10966"/>
                  </a:lnTo>
                  <a:lnTo>
                    <a:pt x="1" y="11256"/>
                  </a:lnTo>
                  <a:lnTo>
                    <a:pt x="23" y="11546"/>
                  </a:lnTo>
                  <a:lnTo>
                    <a:pt x="68" y="11814"/>
                  </a:lnTo>
                  <a:lnTo>
                    <a:pt x="135" y="12082"/>
                  </a:lnTo>
                  <a:lnTo>
                    <a:pt x="224" y="12373"/>
                  </a:lnTo>
                  <a:lnTo>
                    <a:pt x="358" y="12641"/>
                  </a:lnTo>
                  <a:lnTo>
                    <a:pt x="492" y="12909"/>
                  </a:lnTo>
                  <a:lnTo>
                    <a:pt x="671" y="13177"/>
                  </a:lnTo>
                  <a:lnTo>
                    <a:pt x="872" y="13445"/>
                  </a:lnTo>
                  <a:lnTo>
                    <a:pt x="1117" y="13713"/>
                  </a:lnTo>
                  <a:lnTo>
                    <a:pt x="1363" y="13981"/>
                  </a:lnTo>
                  <a:lnTo>
                    <a:pt x="1653" y="14249"/>
                  </a:lnTo>
                  <a:lnTo>
                    <a:pt x="1944" y="14494"/>
                  </a:lnTo>
                  <a:lnTo>
                    <a:pt x="2279" y="14762"/>
                  </a:lnTo>
                  <a:lnTo>
                    <a:pt x="2636" y="15008"/>
                  </a:lnTo>
                  <a:lnTo>
                    <a:pt x="3038" y="15276"/>
                  </a:lnTo>
                  <a:lnTo>
                    <a:pt x="3440" y="15522"/>
                  </a:lnTo>
                  <a:lnTo>
                    <a:pt x="3864" y="15767"/>
                  </a:lnTo>
                  <a:lnTo>
                    <a:pt x="4333" y="16013"/>
                  </a:lnTo>
                  <a:lnTo>
                    <a:pt x="5316" y="16504"/>
                  </a:lnTo>
                  <a:lnTo>
                    <a:pt x="6410" y="16973"/>
                  </a:lnTo>
                  <a:lnTo>
                    <a:pt x="7594" y="17442"/>
                  </a:lnTo>
                  <a:lnTo>
                    <a:pt x="8889" y="17889"/>
                  </a:lnTo>
                  <a:lnTo>
                    <a:pt x="10251" y="18335"/>
                  </a:lnTo>
                  <a:lnTo>
                    <a:pt x="11725" y="18737"/>
                  </a:lnTo>
                  <a:lnTo>
                    <a:pt x="13289" y="19162"/>
                  </a:lnTo>
                  <a:lnTo>
                    <a:pt x="14964" y="18760"/>
                  </a:lnTo>
                  <a:lnTo>
                    <a:pt x="16706" y="18380"/>
                  </a:lnTo>
                  <a:lnTo>
                    <a:pt x="18515" y="18023"/>
                  </a:lnTo>
                  <a:lnTo>
                    <a:pt x="20391" y="17710"/>
                  </a:lnTo>
                  <a:lnTo>
                    <a:pt x="22311" y="17398"/>
                  </a:lnTo>
                  <a:lnTo>
                    <a:pt x="24299" y="17130"/>
                  </a:lnTo>
                  <a:lnTo>
                    <a:pt x="26331" y="16884"/>
                  </a:lnTo>
                  <a:lnTo>
                    <a:pt x="28408" y="16638"/>
                  </a:lnTo>
                  <a:lnTo>
                    <a:pt x="30507" y="16437"/>
                  </a:lnTo>
                  <a:lnTo>
                    <a:pt x="32674" y="16281"/>
                  </a:lnTo>
                  <a:lnTo>
                    <a:pt x="34885" y="16125"/>
                  </a:lnTo>
                  <a:lnTo>
                    <a:pt x="37096" y="15991"/>
                  </a:lnTo>
                  <a:lnTo>
                    <a:pt x="39374" y="15901"/>
                  </a:lnTo>
                  <a:lnTo>
                    <a:pt x="41652" y="15834"/>
                  </a:lnTo>
                  <a:lnTo>
                    <a:pt x="43974" y="15790"/>
                  </a:lnTo>
                  <a:lnTo>
                    <a:pt x="46319" y="15767"/>
                  </a:lnTo>
                  <a:lnTo>
                    <a:pt x="48642" y="15790"/>
                  </a:lnTo>
                  <a:lnTo>
                    <a:pt x="50964" y="15834"/>
                  </a:lnTo>
                  <a:lnTo>
                    <a:pt x="53242" y="15901"/>
                  </a:lnTo>
                  <a:lnTo>
                    <a:pt x="55520" y="15991"/>
                  </a:lnTo>
                  <a:lnTo>
                    <a:pt x="57754" y="16125"/>
                  </a:lnTo>
                  <a:lnTo>
                    <a:pt x="59942" y="16281"/>
                  </a:lnTo>
                  <a:lnTo>
                    <a:pt x="62108" y="16437"/>
                  </a:lnTo>
                  <a:lnTo>
                    <a:pt x="64230" y="16638"/>
                  </a:lnTo>
                  <a:lnTo>
                    <a:pt x="66307" y="16884"/>
                  </a:lnTo>
                  <a:lnTo>
                    <a:pt x="68317" y="17130"/>
                  </a:lnTo>
                  <a:lnTo>
                    <a:pt x="70305" y="17398"/>
                  </a:lnTo>
                  <a:lnTo>
                    <a:pt x="72225" y="17710"/>
                  </a:lnTo>
                  <a:lnTo>
                    <a:pt x="74101" y="18023"/>
                  </a:lnTo>
                  <a:lnTo>
                    <a:pt x="75910" y="18380"/>
                  </a:lnTo>
                  <a:lnTo>
                    <a:pt x="77652" y="18760"/>
                  </a:lnTo>
                  <a:lnTo>
                    <a:pt x="79327" y="19162"/>
                  </a:lnTo>
                  <a:lnTo>
                    <a:pt x="81002" y="18715"/>
                  </a:lnTo>
                  <a:lnTo>
                    <a:pt x="82588" y="18269"/>
                  </a:lnTo>
                  <a:lnTo>
                    <a:pt x="84039" y="17777"/>
                  </a:lnTo>
                  <a:lnTo>
                    <a:pt x="85402" y="17286"/>
                  </a:lnTo>
                  <a:lnTo>
                    <a:pt x="86049" y="17040"/>
                  </a:lnTo>
                  <a:lnTo>
                    <a:pt x="86652" y="16795"/>
                  </a:lnTo>
                  <a:lnTo>
                    <a:pt x="87233" y="16527"/>
                  </a:lnTo>
                  <a:lnTo>
                    <a:pt x="87791" y="16259"/>
                  </a:lnTo>
                  <a:lnTo>
                    <a:pt x="88305" y="15991"/>
                  </a:lnTo>
                  <a:lnTo>
                    <a:pt x="88819" y="15723"/>
                  </a:lnTo>
                  <a:lnTo>
                    <a:pt x="89288" y="15455"/>
                  </a:lnTo>
                  <a:lnTo>
                    <a:pt x="89734" y="15187"/>
                  </a:lnTo>
                  <a:lnTo>
                    <a:pt x="89734" y="7348"/>
                  </a:lnTo>
                  <a:lnTo>
                    <a:pt x="89087" y="6946"/>
                  </a:lnTo>
                  <a:lnTo>
                    <a:pt x="88394" y="6566"/>
                  </a:lnTo>
                  <a:lnTo>
                    <a:pt x="87635" y="6186"/>
                  </a:lnTo>
                  <a:lnTo>
                    <a:pt x="86809" y="5807"/>
                  </a:lnTo>
                  <a:lnTo>
                    <a:pt x="85960" y="5449"/>
                  </a:lnTo>
                  <a:lnTo>
                    <a:pt x="85022" y="5092"/>
                  </a:lnTo>
                  <a:lnTo>
                    <a:pt x="84062" y="4735"/>
                  </a:lnTo>
                  <a:lnTo>
                    <a:pt x="83034" y="4400"/>
                  </a:lnTo>
                  <a:lnTo>
                    <a:pt x="81962" y="4065"/>
                  </a:lnTo>
                  <a:lnTo>
                    <a:pt x="80824" y="3752"/>
                  </a:lnTo>
                  <a:lnTo>
                    <a:pt x="79640" y="3439"/>
                  </a:lnTo>
                  <a:lnTo>
                    <a:pt x="78412" y="3149"/>
                  </a:lnTo>
                  <a:lnTo>
                    <a:pt x="77139" y="2859"/>
                  </a:lnTo>
                  <a:lnTo>
                    <a:pt x="75821" y="2591"/>
                  </a:lnTo>
                  <a:lnTo>
                    <a:pt x="74459" y="2323"/>
                  </a:lnTo>
                  <a:lnTo>
                    <a:pt x="73052" y="2055"/>
                  </a:lnTo>
                  <a:lnTo>
                    <a:pt x="71555" y="1809"/>
                  </a:lnTo>
                  <a:lnTo>
                    <a:pt x="70037" y="1586"/>
                  </a:lnTo>
                  <a:lnTo>
                    <a:pt x="68496" y="1363"/>
                  </a:lnTo>
                  <a:lnTo>
                    <a:pt x="66910" y="1162"/>
                  </a:lnTo>
                  <a:lnTo>
                    <a:pt x="65302" y="983"/>
                  </a:lnTo>
                  <a:lnTo>
                    <a:pt x="63672" y="804"/>
                  </a:lnTo>
                  <a:lnTo>
                    <a:pt x="62019" y="670"/>
                  </a:lnTo>
                  <a:lnTo>
                    <a:pt x="60344" y="514"/>
                  </a:lnTo>
                  <a:lnTo>
                    <a:pt x="58647" y="402"/>
                  </a:lnTo>
                  <a:lnTo>
                    <a:pt x="56950" y="291"/>
                  </a:lnTo>
                  <a:lnTo>
                    <a:pt x="55208" y="201"/>
                  </a:lnTo>
                  <a:lnTo>
                    <a:pt x="53443" y="134"/>
                  </a:lnTo>
                  <a:lnTo>
                    <a:pt x="51679" y="67"/>
                  </a:lnTo>
                  <a:lnTo>
                    <a:pt x="49915" y="23"/>
                  </a:lnTo>
                  <a:lnTo>
                    <a:pt x="48106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Alt 1">
  <p:cSld name="BLANK_1_1_1_1_1_1_1"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49"/>
          <p:cNvSpPr/>
          <p:nvPr/>
        </p:nvSpPr>
        <p:spPr>
          <a:xfrm>
            <a:off x="6519500" y="2216800"/>
            <a:ext cx="4728600" cy="1604700"/>
          </a:xfrm>
          <a:prstGeom prst="chord">
            <a:avLst>
              <a:gd fmla="val 4346562" name="adj1"/>
              <a:gd fmla="val 17254322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25" name="Google Shape;725;p49"/>
          <p:cNvSpPr/>
          <p:nvPr/>
        </p:nvSpPr>
        <p:spPr>
          <a:xfrm rot="1800032">
            <a:off x="6670150" y="2309109"/>
            <a:ext cx="4728524" cy="1869582"/>
          </a:xfrm>
          <a:prstGeom prst="chord">
            <a:avLst>
              <a:gd fmla="val 3282930" name="adj1"/>
              <a:gd fmla="val 14744228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26" name="Google Shape;726;p49"/>
          <p:cNvSpPr/>
          <p:nvPr/>
        </p:nvSpPr>
        <p:spPr>
          <a:xfrm>
            <a:off x="6008850" y="3120100"/>
            <a:ext cx="3135148" cy="2023395"/>
          </a:xfrm>
          <a:custGeom>
            <a:rect b="b" l="l" r="r" t="t"/>
            <a:pathLst>
              <a:path extrusionOk="0" h="29205" w="61561">
                <a:moveTo>
                  <a:pt x="61560" y="1"/>
                </a:moveTo>
                <a:lnTo>
                  <a:pt x="60172" y="120"/>
                </a:lnTo>
                <a:lnTo>
                  <a:pt x="58745" y="258"/>
                </a:lnTo>
                <a:lnTo>
                  <a:pt x="57318" y="417"/>
                </a:lnTo>
                <a:lnTo>
                  <a:pt x="55870" y="595"/>
                </a:lnTo>
                <a:lnTo>
                  <a:pt x="54403" y="814"/>
                </a:lnTo>
                <a:lnTo>
                  <a:pt x="52936" y="1051"/>
                </a:lnTo>
                <a:lnTo>
                  <a:pt x="51429" y="1309"/>
                </a:lnTo>
                <a:lnTo>
                  <a:pt x="49942" y="1587"/>
                </a:lnTo>
                <a:lnTo>
                  <a:pt x="48436" y="1884"/>
                </a:lnTo>
                <a:lnTo>
                  <a:pt x="46909" y="2221"/>
                </a:lnTo>
                <a:lnTo>
                  <a:pt x="45382" y="2578"/>
                </a:lnTo>
                <a:lnTo>
                  <a:pt x="43836" y="2955"/>
                </a:lnTo>
                <a:lnTo>
                  <a:pt x="42309" y="3351"/>
                </a:lnTo>
                <a:lnTo>
                  <a:pt x="40763" y="3787"/>
                </a:lnTo>
                <a:lnTo>
                  <a:pt x="39217" y="4224"/>
                </a:lnTo>
                <a:lnTo>
                  <a:pt x="37670" y="4699"/>
                </a:lnTo>
                <a:lnTo>
                  <a:pt x="35866" y="5274"/>
                </a:lnTo>
                <a:lnTo>
                  <a:pt x="34082" y="5869"/>
                </a:lnTo>
                <a:lnTo>
                  <a:pt x="32337" y="6484"/>
                </a:lnTo>
                <a:lnTo>
                  <a:pt x="30592" y="7118"/>
                </a:lnTo>
                <a:lnTo>
                  <a:pt x="28887" y="7792"/>
                </a:lnTo>
                <a:lnTo>
                  <a:pt x="27222" y="8466"/>
                </a:lnTo>
                <a:lnTo>
                  <a:pt x="25557" y="9160"/>
                </a:lnTo>
                <a:lnTo>
                  <a:pt x="23951" y="9894"/>
                </a:lnTo>
                <a:lnTo>
                  <a:pt x="22365" y="10627"/>
                </a:lnTo>
                <a:lnTo>
                  <a:pt x="20818" y="11381"/>
                </a:lnTo>
                <a:lnTo>
                  <a:pt x="19292" y="12154"/>
                </a:lnTo>
                <a:lnTo>
                  <a:pt x="17824" y="12927"/>
                </a:lnTo>
                <a:lnTo>
                  <a:pt x="16377" y="13740"/>
                </a:lnTo>
                <a:lnTo>
                  <a:pt x="14989" y="14553"/>
                </a:lnTo>
                <a:lnTo>
                  <a:pt x="13621" y="15386"/>
                </a:lnTo>
                <a:lnTo>
                  <a:pt x="12313" y="16218"/>
                </a:lnTo>
                <a:lnTo>
                  <a:pt x="11084" y="17051"/>
                </a:lnTo>
                <a:lnTo>
                  <a:pt x="9914" y="17884"/>
                </a:lnTo>
                <a:lnTo>
                  <a:pt x="8804" y="18716"/>
                </a:lnTo>
                <a:lnTo>
                  <a:pt x="7753" y="19549"/>
                </a:lnTo>
                <a:lnTo>
                  <a:pt x="6762" y="20382"/>
                </a:lnTo>
                <a:lnTo>
                  <a:pt x="5810" y="21214"/>
                </a:lnTo>
                <a:lnTo>
                  <a:pt x="4938" y="22027"/>
                </a:lnTo>
                <a:lnTo>
                  <a:pt x="4125" y="22860"/>
                </a:lnTo>
                <a:lnTo>
                  <a:pt x="3371" y="23693"/>
                </a:lnTo>
                <a:lnTo>
                  <a:pt x="2697" y="24505"/>
                </a:lnTo>
                <a:lnTo>
                  <a:pt x="2380" y="24902"/>
                </a:lnTo>
                <a:lnTo>
                  <a:pt x="2063" y="25298"/>
                </a:lnTo>
                <a:lnTo>
                  <a:pt x="1785" y="25715"/>
                </a:lnTo>
                <a:lnTo>
                  <a:pt x="1528" y="26111"/>
                </a:lnTo>
                <a:lnTo>
                  <a:pt x="1270" y="26508"/>
                </a:lnTo>
                <a:lnTo>
                  <a:pt x="1032" y="26904"/>
                </a:lnTo>
                <a:lnTo>
                  <a:pt x="814" y="27281"/>
                </a:lnTo>
                <a:lnTo>
                  <a:pt x="616" y="27678"/>
                </a:lnTo>
                <a:lnTo>
                  <a:pt x="437" y="28054"/>
                </a:lnTo>
                <a:lnTo>
                  <a:pt x="279" y="28451"/>
                </a:lnTo>
                <a:lnTo>
                  <a:pt x="120" y="28827"/>
                </a:lnTo>
                <a:lnTo>
                  <a:pt x="1" y="29204"/>
                </a:lnTo>
                <a:lnTo>
                  <a:pt x="61560" y="29204"/>
                </a:lnTo>
                <a:lnTo>
                  <a:pt x="61560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27" name="Google Shape;727;p49"/>
          <p:cNvSpPr txBox="1"/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728" name="Google Shape;728;p49"/>
          <p:cNvSpPr txBox="1"/>
          <p:nvPr>
            <p:ph idx="2" type="title"/>
          </p:nvPr>
        </p:nvSpPr>
        <p:spPr>
          <a:xfrm>
            <a:off x="115025" y="406250"/>
            <a:ext cx="6507000" cy="26568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9pPr>
          </a:lstStyle>
          <a:p/>
        </p:txBody>
      </p:sp>
      <p:sp>
        <p:nvSpPr>
          <p:cNvPr id="729" name="Google Shape;729;p49"/>
          <p:cNvSpPr txBox="1"/>
          <p:nvPr>
            <p:ph idx="1" type="subTitle"/>
          </p:nvPr>
        </p:nvSpPr>
        <p:spPr>
          <a:xfrm>
            <a:off x="115025" y="3062925"/>
            <a:ext cx="3759600" cy="165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730" name="Google Shape;730;p49"/>
          <p:cNvSpPr txBox="1"/>
          <p:nvPr>
            <p:ph idx="3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Alt 2">
  <p:cSld name="BLANK_1_1_1_1_1_1_1_2"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50"/>
          <p:cNvSpPr/>
          <p:nvPr/>
        </p:nvSpPr>
        <p:spPr>
          <a:xfrm>
            <a:off x="5861425" y="3065475"/>
            <a:ext cx="3282600" cy="2078950"/>
          </a:xfrm>
          <a:custGeom>
            <a:rect b="b" l="l" r="r" t="t"/>
            <a:pathLst>
              <a:path extrusionOk="0" h="83158" w="131304">
                <a:moveTo>
                  <a:pt x="131286" y="0"/>
                </a:moveTo>
                <a:lnTo>
                  <a:pt x="131304" y="83132"/>
                </a:lnTo>
                <a:lnTo>
                  <a:pt x="0" y="83158"/>
                </a:lnTo>
                <a:lnTo>
                  <a:pt x="55816" y="4343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733" name="Google Shape;733;p50"/>
          <p:cNvSpPr/>
          <p:nvPr/>
        </p:nvSpPr>
        <p:spPr>
          <a:xfrm>
            <a:off x="6818025" y="1675"/>
            <a:ext cx="2326300" cy="3183925"/>
          </a:xfrm>
          <a:custGeom>
            <a:rect b="b" l="l" r="r" t="t"/>
            <a:pathLst>
              <a:path extrusionOk="0" h="127357" w="93052">
                <a:moveTo>
                  <a:pt x="17353" y="127357"/>
                </a:moveTo>
                <a:lnTo>
                  <a:pt x="0" y="18662"/>
                </a:lnTo>
                <a:lnTo>
                  <a:pt x="93052" y="0"/>
                </a:lnTo>
                <a:lnTo>
                  <a:pt x="93019" y="122556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</p:sp>
      <p:grpSp>
        <p:nvGrpSpPr>
          <p:cNvPr id="734" name="Google Shape;734;p50"/>
          <p:cNvGrpSpPr/>
          <p:nvPr/>
        </p:nvGrpSpPr>
        <p:grpSpPr>
          <a:xfrm>
            <a:off x="25" y="4625"/>
            <a:ext cx="2329791" cy="795413"/>
            <a:chOff x="21" y="-511"/>
            <a:chExt cx="2329791" cy="800617"/>
          </a:xfrm>
        </p:grpSpPr>
        <p:grpSp>
          <p:nvGrpSpPr>
            <p:cNvPr id="735" name="Google Shape;735;p50"/>
            <p:cNvGrpSpPr/>
            <p:nvPr/>
          </p:nvGrpSpPr>
          <p:grpSpPr>
            <a:xfrm flipH="1" rot="10800000">
              <a:off x="25" y="392516"/>
              <a:ext cx="1927788" cy="407590"/>
              <a:chOff x="537425" y="3249175"/>
              <a:chExt cx="1774800" cy="370200"/>
            </a:xfrm>
          </p:grpSpPr>
          <p:sp>
            <p:nvSpPr>
              <p:cNvPr id="736" name="Google Shape;736;p50"/>
              <p:cNvSpPr/>
              <p:nvPr/>
            </p:nvSpPr>
            <p:spPr>
              <a:xfrm>
                <a:off x="537425" y="3249175"/>
                <a:ext cx="2940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37" name="Google Shape;737;p50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38" name="Google Shape;738;p50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39" name="Google Shape;739;p50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40" name="Google Shape;740;p50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741" name="Google Shape;741;p50"/>
            <p:cNvGrpSpPr/>
            <p:nvPr/>
          </p:nvGrpSpPr>
          <p:grpSpPr>
            <a:xfrm flipH="1" rot="10800000">
              <a:off x="21" y="-511"/>
              <a:ext cx="1927788" cy="393115"/>
              <a:chOff x="537425" y="3249175"/>
              <a:chExt cx="1774800" cy="370200"/>
            </a:xfrm>
          </p:grpSpPr>
          <p:sp>
            <p:nvSpPr>
              <p:cNvPr id="742" name="Google Shape;742;p50"/>
              <p:cNvSpPr/>
              <p:nvPr/>
            </p:nvSpPr>
            <p:spPr>
              <a:xfrm>
                <a:off x="537425" y="3249175"/>
                <a:ext cx="2940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43" name="Google Shape;743;p50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44" name="Google Shape;744;p50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45" name="Google Shape;745;p50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46" name="Google Shape;746;p50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sp>
          <p:nvSpPr>
            <p:cNvPr id="747" name="Google Shape;747;p50"/>
            <p:cNvSpPr/>
            <p:nvPr/>
          </p:nvSpPr>
          <p:spPr>
            <a:xfrm flipH="1" rot="10800000">
              <a:off x="1927813" y="392406"/>
              <a:ext cx="402000" cy="4077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748" name="Google Shape;748;p50"/>
          <p:cNvSpPr txBox="1"/>
          <p:nvPr>
            <p:ph type="title"/>
          </p:nvPr>
        </p:nvSpPr>
        <p:spPr>
          <a:xfrm>
            <a:off x="96025" y="1206300"/>
            <a:ext cx="6507000" cy="18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49" name="Google Shape;749;p50"/>
          <p:cNvSpPr/>
          <p:nvPr/>
        </p:nvSpPr>
        <p:spPr>
          <a:xfrm rot="386111">
            <a:off x="5422314" y="2861786"/>
            <a:ext cx="5875319" cy="1732905"/>
          </a:xfrm>
          <a:prstGeom prst="chord">
            <a:avLst>
              <a:gd fmla="val 2600939" name="adj1"/>
              <a:gd fmla="val 18561181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50" name="Google Shape;750;p50"/>
          <p:cNvSpPr/>
          <p:nvPr/>
        </p:nvSpPr>
        <p:spPr>
          <a:xfrm rot="1800094">
            <a:off x="5534438" y="2649896"/>
            <a:ext cx="4427191" cy="1750358"/>
          </a:xfrm>
          <a:prstGeom prst="chord">
            <a:avLst>
              <a:gd fmla="val 837048" name="adj1"/>
              <a:gd fmla="val 19665286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51" name="Google Shape;751;p50"/>
          <p:cNvSpPr txBox="1"/>
          <p:nvPr>
            <p:ph idx="2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752" name="Google Shape;752;p50"/>
          <p:cNvSpPr txBox="1"/>
          <p:nvPr>
            <p:ph idx="1" type="subTitle"/>
          </p:nvPr>
        </p:nvSpPr>
        <p:spPr>
          <a:xfrm>
            <a:off x="115025" y="3062925"/>
            <a:ext cx="3759600" cy="165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753" name="Google Shape;753;p50"/>
          <p:cNvSpPr txBox="1"/>
          <p:nvPr>
            <p:ph idx="3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LANK_1_1_1_1_1_1_1_1_1_1_10"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51"/>
          <p:cNvSpPr/>
          <p:nvPr/>
        </p:nvSpPr>
        <p:spPr>
          <a:xfrm flipH="1" rot="-900031">
            <a:off x="1792020" y="1182391"/>
            <a:ext cx="5560068" cy="1963507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56" name="Google Shape;756;p51"/>
          <p:cNvSpPr/>
          <p:nvPr/>
        </p:nvSpPr>
        <p:spPr>
          <a:xfrm rot="10800000">
            <a:off x="1792025" y="1182400"/>
            <a:ext cx="5559900" cy="1963500"/>
          </a:xfrm>
          <a:prstGeom prst="ellipse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57" name="Google Shape;757;p51"/>
          <p:cNvSpPr txBox="1"/>
          <p:nvPr>
            <p:ph idx="1" type="body"/>
          </p:nvPr>
        </p:nvSpPr>
        <p:spPr>
          <a:xfrm>
            <a:off x="2351750" y="3857450"/>
            <a:ext cx="43467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/>
            </a:lvl9pPr>
          </a:lstStyle>
          <a:p/>
        </p:txBody>
      </p:sp>
      <p:sp>
        <p:nvSpPr>
          <p:cNvPr id="758" name="Google Shape;758;p51"/>
          <p:cNvSpPr txBox="1"/>
          <p:nvPr>
            <p:ph hasCustomPrompt="1" type="title"/>
          </p:nvPr>
        </p:nvSpPr>
        <p:spPr>
          <a:xfrm>
            <a:off x="2662050" y="1182350"/>
            <a:ext cx="3819900" cy="19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59" name="Google Shape;759;p51"/>
          <p:cNvSpPr/>
          <p:nvPr/>
        </p:nvSpPr>
        <p:spPr>
          <a:xfrm flipH="1" rot="900031">
            <a:off x="1791931" y="1182353"/>
            <a:ext cx="5560068" cy="1963507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et the team 1">
  <p:cSld name="CUSTOM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"/>
          <p:cNvSpPr txBox="1"/>
          <p:nvPr>
            <p:ph type="title"/>
          </p:nvPr>
        </p:nvSpPr>
        <p:spPr>
          <a:xfrm>
            <a:off x="228600" y="420017"/>
            <a:ext cx="6480300" cy="587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179" name="Google Shape;179;p6"/>
          <p:cNvSpPr/>
          <p:nvPr>
            <p:ph idx="2" type="pic"/>
          </p:nvPr>
        </p:nvSpPr>
        <p:spPr>
          <a:xfrm>
            <a:off x="228425" y="1804150"/>
            <a:ext cx="1444500" cy="1451400"/>
          </a:xfrm>
          <a:prstGeom prst="rect">
            <a:avLst/>
          </a:prstGeom>
          <a:noFill/>
          <a:ln>
            <a:noFill/>
          </a:ln>
        </p:spPr>
      </p:sp>
      <p:sp>
        <p:nvSpPr>
          <p:cNvPr id="180" name="Google Shape;180;p6"/>
          <p:cNvSpPr/>
          <p:nvPr>
            <p:ph idx="3" type="pic"/>
          </p:nvPr>
        </p:nvSpPr>
        <p:spPr>
          <a:xfrm>
            <a:off x="2036775" y="1804150"/>
            <a:ext cx="1444500" cy="1451400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6"/>
          <p:cNvSpPr/>
          <p:nvPr>
            <p:ph idx="4" type="pic"/>
          </p:nvPr>
        </p:nvSpPr>
        <p:spPr>
          <a:xfrm>
            <a:off x="3844088" y="1804150"/>
            <a:ext cx="1444500" cy="1451400"/>
          </a:xfrm>
          <a:prstGeom prst="rect">
            <a:avLst/>
          </a:prstGeom>
          <a:noFill/>
          <a:ln>
            <a:noFill/>
          </a:ln>
        </p:spPr>
      </p:sp>
      <p:sp>
        <p:nvSpPr>
          <p:cNvPr id="182" name="Google Shape;182;p6"/>
          <p:cNvSpPr/>
          <p:nvPr>
            <p:ph idx="5" type="pic"/>
          </p:nvPr>
        </p:nvSpPr>
        <p:spPr>
          <a:xfrm>
            <a:off x="5655513" y="1804150"/>
            <a:ext cx="1444500" cy="1451400"/>
          </a:xfrm>
          <a:prstGeom prst="rect">
            <a:avLst/>
          </a:prstGeom>
          <a:noFill/>
          <a:ln>
            <a:noFill/>
          </a:ln>
        </p:spPr>
      </p:sp>
      <p:sp>
        <p:nvSpPr>
          <p:cNvPr id="183" name="Google Shape;183;p6"/>
          <p:cNvSpPr/>
          <p:nvPr>
            <p:ph idx="6" type="pic"/>
          </p:nvPr>
        </p:nvSpPr>
        <p:spPr>
          <a:xfrm>
            <a:off x="7470863" y="1804150"/>
            <a:ext cx="1444500" cy="1451400"/>
          </a:xfrm>
          <a:prstGeom prst="rect">
            <a:avLst/>
          </a:prstGeom>
          <a:noFill/>
          <a:ln>
            <a:noFill/>
          </a:ln>
        </p:spPr>
      </p:sp>
      <p:sp>
        <p:nvSpPr>
          <p:cNvPr id="184" name="Google Shape;184;p6"/>
          <p:cNvSpPr txBox="1"/>
          <p:nvPr>
            <p:ph idx="1" type="subTitle"/>
          </p:nvPr>
        </p:nvSpPr>
        <p:spPr>
          <a:xfrm>
            <a:off x="326700" y="3482650"/>
            <a:ext cx="12054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"/>
              <a:buNone/>
              <a:defRPr b="1"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5" name="Google Shape;185;p6"/>
          <p:cNvSpPr txBox="1"/>
          <p:nvPr>
            <p:ph idx="7" type="subTitle"/>
          </p:nvPr>
        </p:nvSpPr>
        <p:spPr>
          <a:xfrm>
            <a:off x="326700" y="3803650"/>
            <a:ext cx="1272600" cy="233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  <p:sp>
        <p:nvSpPr>
          <p:cNvPr id="186" name="Google Shape;186;p6"/>
          <p:cNvSpPr txBox="1"/>
          <p:nvPr>
            <p:ph idx="8" type="subTitle"/>
          </p:nvPr>
        </p:nvSpPr>
        <p:spPr>
          <a:xfrm>
            <a:off x="2131863" y="3482650"/>
            <a:ext cx="12054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b="1"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7" name="Google Shape;187;p6"/>
          <p:cNvSpPr txBox="1"/>
          <p:nvPr>
            <p:ph idx="9" type="subTitle"/>
          </p:nvPr>
        </p:nvSpPr>
        <p:spPr>
          <a:xfrm>
            <a:off x="2131863" y="3803650"/>
            <a:ext cx="1272600" cy="233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  <p:sp>
        <p:nvSpPr>
          <p:cNvPr id="188" name="Google Shape;188;p6"/>
          <p:cNvSpPr txBox="1"/>
          <p:nvPr>
            <p:ph idx="13" type="subTitle"/>
          </p:nvPr>
        </p:nvSpPr>
        <p:spPr>
          <a:xfrm>
            <a:off x="3945850" y="3482650"/>
            <a:ext cx="12054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"/>
              <a:buNone/>
              <a:defRPr b="1"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9" name="Google Shape;189;p6"/>
          <p:cNvSpPr txBox="1"/>
          <p:nvPr>
            <p:ph idx="14" type="subTitle"/>
          </p:nvPr>
        </p:nvSpPr>
        <p:spPr>
          <a:xfrm>
            <a:off x="3945850" y="3803650"/>
            <a:ext cx="1272600" cy="233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  <p:sp>
        <p:nvSpPr>
          <p:cNvPr id="190" name="Google Shape;190;p6"/>
          <p:cNvSpPr txBox="1"/>
          <p:nvPr>
            <p:ph idx="15" type="subTitle"/>
          </p:nvPr>
        </p:nvSpPr>
        <p:spPr>
          <a:xfrm>
            <a:off x="5753462" y="3482650"/>
            <a:ext cx="12054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"/>
              <a:buNone/>
              <a:defRPr b="1"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1" name="Google Shape;191;p6"/>
          <p:cNvSpPr txBox="1"/>
          <p:nvPr>
            <p:ph idx="16" type="subTitle"/>
          </p:nvPr>
        </p:nvSpPr>
        <p:spPr>
          <a:xfrm>
            <a:off x="5753462" y="3803650"/>
            <a:ext cx="1272600" cy="233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  <p:sp>
        <p:nvSpPr>
          <p:cNvPr id="192" name="Google Shape;192;p6"/>
          <p:cNvSpPr txBox="1"/>
          <p:nvPr>
            <p:ph idx="17" type="subTitle"/>
          </p:nvPr>
        </p:nvSpPr>
        <p:spPr>
          <a:xfrm>
            <a:off x="7569712" y="3482650"/>
            <a:ext cx="12054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"/>
              <a:buNone/>
              <a:defRPr b="1"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3" name="Google Shape;193;p6"/>
          <p:cNvSpPr txBox="1"/>
          <p:nvPr>
            <p:ph idx="18" type="subTitle"/>
          </p:nvPr>
        </p:nvSpPr>
        <p:spPr>
          <a:xfrm>
            <a:off x="7569712" y="3803650"/>
            <a:ext cx="1272600" cy="233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Alt 2">
  <p:cSld name="BLANK_1_1_1_1_1_1_1_1_1_1_9"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1" name="Google Shape;761;p52"/>
          <p:cNvGrpSpPr/>
          <p:nvPr/>
        </p:nvGrpSpPr>
        <p:grpSpPr>
          <a:xfrm flipH="1">
            <a:off x="3212200" y="0"/>
            <a:ext cx="1851000" cy="1225325"/>
            <a:chOff x="461225" y="3875100"/>
            <a:chExt cx="1851000" cy="1225325"/>
          </a:xfrm>
        </p:grpSpPr>
        <p:grpSp>
          <p:nvGrpSpPr>
            <p:cNvPr id="762" name="Google Shape;762;p52"/>
            <p:cNvGrpSpPr/>
            <p:nvPr/>
          </p:nvGrpSpPr>
          <p:grpSpPr>
            <a:xfrm>
              <a:off x="461225" y="3875100"/>
              <a:ext cx="1851000" cy="114600"/>
              <a:chOff x="461225" y="3504775"/>
              <a:chExt cx="1851000" cy="114600"/>
            </a:xfrm>
          </p:grpSpPr>
          <p:sp>
            <p:nvSpPr>
              <p:cNvPr id="763" name="Google Shape;763;p52"/>
              <p:cNvSpPr/>
              <p:nvPr/>
            </p:nvSpPr>
            <p:spPr>
              <a:xfrm>
                <a:off x="4612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64" name="Google Shape;764;p52"/>
              <p:cNvSpPr/>
              <p:nvPr/>
            </p:nvSpPr>
            <p:spPr>
              <a:xfrm>
                <a:off x="8314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65" name="Google Shape;765;p52"/>
              <p:cNvSpPr/>
              <p:nvPr/>
            </p:nvSpPr>
            <p:spPr>
              <a:xfrm>
                <a:off x="12016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66" name="Google Shape;766;p52"/>
              <p:cNvSpPr/>
              <p:nvPr/>
            </p:nvSpPr>
            <p:spPr>
              <a:xfrm>
                <a:off x="15718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67" name="Google Shape;767;p52"/>
              <p:cNvSpPr/>
              <p:nvPr/>
            </p:nvSpPr>
            <p:spPr>
              <a:xfrm>
                <a:off x="19420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768" name="Google Shape;768;p52"/>
            <p:cNvGrpSpPr/>
            <p:nvPr/>
          </p:nvGrpSpPr>
          <p:grpSpPr>
            <a:xfrm>
              <a:off x="461225" y="3989700"/>
              <a:ext cx="1480800" cy="1110725"/>
              <a:chOff x="461225" y="3249175"/>
              <a:chExt cx="1480800" cy="1110725"/>
            </a:xfrm>
          </p:grpSpPr>
          <p:sp>
            <p:nvSpPr>
              <p:cNvPr id="769" name="Google Shape;769;p52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70" name="Google Shape;770;p52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71" name="Google Shape;771;p52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72" name="Google Shape;772;p52"/>
              <p:cNvSpPr/>
              <p:nvPr/>
            </p:nvSpPr>
            <p:spPr>
              <a:xfrm>
                <a:off x="1201625" y="3989700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773" name="Google Shape;773;p52"/>
            <p:cNvGrpSpPr/>
            <p:nvPr/>
          </p:nvGrpSpPr>
          <p:grpSpPr>
            <a:xfrm>
              <a:off x="831425" y="4360025"/>
              <a:ext cx="1480800" cy="370200"/>
              <a:chOff x="831425" y="3249175"/>
              <a:chExt cx="1480800" cy="370200"/>
            </a:xfrm>
          </p:grpSpPr>
          <p:sp>
            <p:nvSpPr>
              <p:cNvPr id="774" name="Google Shape;774;p52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75" name="Google Shape;775;p52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76" name="Google Shape;776;p52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77" name="Google Shape;777;p52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778" name="Google Shape;778;p52"/>
          <p:cNvSpPr txBox="1"/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779" name="Google Shape;779;p52"/>
          <p:cNvSpPr txBox="1"/>
          <p:nvPr>
            <p:ph idx="2" type="title"/>
          </p:nvPr>
        </p:nvSpPr>
        <p:spPr>
          <a:xfrm>
            <a:off x="115025" y="502775"/>
            <a:ext cx="5829000" cy="12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780" name="Google Shape;780;p52"/>
          <p:cNvSpPr txBox="1"/>
          <p:nvPr>
            <p:ph idx="3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">
  <p:cSld name="CUSTOM_2"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53"/>
          <p:cNvSpPr txBox="1"/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783" name="Google Shape;783;p53"/>
          <p:cNvSpPr txBox="1"/>
          <p:nvPr>
            <p:ph idx="2" type="title"/>
          </p:nvPr>
        </p:nvSpPr>
        <p:spPr>
          <a:xfrm>
            <a:off x="115025" y="502775"/>
            <a:ext cx="5400000" cy="6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grpSp>
        <p:nvGrpSpPr>
          <p:cNvPr id="784" name="Google Shape;784;p53"/>
          <p:cNvGrpSpPr/>
          <p:nvPr/>
        </p:nvGrpSpPr>
        <p:grpSpPr>
          <a:xfrm flipH="1" rot="10800000">
            <a:off x="6179902" y="24"/>
            <a:ext cx="2963226" cy="1495659"/>
            <a:chOff x="4306084" y="2701610"/>
            <a:chExt cx="4837921" cy="2441893"/>
          </a:xfrm>
        </p:grpSpPr>
        <p:sp>
          <p:nvSpPr>
            <p:cNvPr id="785" name="Google Shape;785;p53"/>
            <p:cNvSpPr/>
            <p:nvPr/>
          </p:nvSpPr>
          <p:spPr>
            <a:xfrm>
              <a:off x="4306084" y="4485495"/>
              <a:ext cx="4837921" cy="658008"/>
            </a:xfrm>
            <a:custGeom>
              <a:rect b="b" l="l" r="r" t="t"/>
              <a:pathLst>
                <a:path extrusionOk="0" fill="none" h="12217" w="89824">
                  <a:moveTo>
                    <a:pt x="85826" y="0"/>
                  </a:moveTo>
                  <a:lnTo>
                    <a:pt x="85826" y="0"/>
                  </a:lnTo>
                  <a:lnTo>
                    <a:pt x="85045" y="291"/>
                  </a:lnTo>
                  <a:lnTo>
                    <a:pt x="84218" y="581"/>
                  </a:lnTo>
                  <a:lnTo>
                    <a:pt x="83370" y="871"/>
                  </a:lnTo>
                  <a:lnTo>
                    <a:pt x="82476" y="1139"/>
                  </a:lnTo>
                  <a:lnTo>
                    <a:pt x="81538" y="1430"/>
                  </a:lnTo>
                  <a:lnTo>
                    <a:pt x="80578" y="1697"/>
                  </a:lnTo>
                  <a:lnTo>
                    <a:pt x="79596" y="1943"/>
                  </a:lnTo>
                  <a:lnTo>
                    <a:pt x="78568" y="2189"/>
                  </a:lnTo>
                  <a:lnTo>
                    <a:pt x="77496" y="2434"/>
                  </a:lnTo>
                  <a:lnTo>
                    <a:pt x="76424" y="2680"/>
                  </a:lnTo>
                  <a:lnTo>
                    <a:pt x="75308" y="2903"/>
                  </a:lnTo>
                  <a:lnTo>
                    <a:pt x="74146" y="3104"/>
                  </a:lnTo>
                  <a:lnTo>
                    <a:pt x="71779" y="3529"/>
                  </a:lnTo>
                  <a:lnTo>
                    <a:pt x="69278" y="3886"/>
                  </a:lnTo>
                  <a:lnTo>
                    <a:pt x="66709" y="4221"/>
                  </a:lnTo>
                  <a:lnTo>
                    <a:pt x="64029" y="4511"/>
                  </a:lnTo>
                  <a:lnTo>
                    <a:pt x="61260" y="4779"/>
                  </a:lnTo>
                  <a:lnTo>
                    <a:pt x="58424" y="4980"/>
                  </a:lnTo>
                  <a:lnTo>
                    <a:pt x="55498" y="5159"/>
                  </a:lnTo>
                  <a:lnTo>
                    <a:pt x="52506" y="5271"/>
                  </a:lnTo>
                  <a:lnTo>
                    <a:pt x="49468" y="5338"/>
                  </a:lnTo>
                  <a:lnTo>
                    <a:pt x="46364" y="5382"/>
                  </a:lnTo>
                  <a:lnTo>
                    <a:pt x="46364" y="5382"/>
                  </a:lnTo>
                  <a:lnTo>
                    <a:pt x="43260" y="5338"/>
                  </a:lnTo>
                  <a:lnTo>
                    <a:pt x="40200" y="5271"/>
                  </a:lnTo>
                  <a:lnTo>
                    <a:pt x="37208" y="5159"/>
                  </a:lnTo>
                  <a:lnTo>
                    <a:pt x="34304" y="4980"/>
                  </a:lnTo>
                  <a:lnTo>
                    <a:pt x="31446" y="4779"/>
                  </a:lnTo>
                  <a:lnTo>
                    <a:pt x="28676" y="4511"/>
                  </a:lnTo>
                  <a:lnTo>
                    <a:pt x="25996" y="4221"/>
                  </a:lnTo>
                  <a:lnTo>
                    <a:pt x="23428" y="3886"/>
                  </a:lnTo>
                  <a:lnTo>
                    <a:pt x="20927" y="3529"/>
                  </a:lnTo>
                  <a:lnTo>
                    <a:pt x="18560" y="3104"/>
                  </a:lnTo>
                  <a:lnTo>
                    <a:pt x="17421" y="2903"/>
                  </a:lnTo>
                  <a:lnTo>
                    <a:pt x="16282" y="2680"/>
                  </a:lnTo>
                  <a:lnTo>
                    <a:pt x="15210" y="2434"/>
                  </a:lnTo>
                  <a:lnTo>
                    <a:pt x="14138" y="2189"/>
                  </a:lnTo>
                  <a:lnTo>
                    <a:pt x="13110" y="1943"/>
                  </a:lnTo>
                  <a:lnTo>
                    <a:pt x="12128" y="1697"/>
                  </a:lnTo>
                  <a:lnTo>
                    <a:pt x="11167" y="1430"/>
                  </a:lnTo>
                  <a:lnTo>
                    <a:pt x="10229" y="1139"/>
                  </a:lnTo>
                  <a:lnTo>
                    <a:pt x="9336" y="871"/>
                  </a:lnTo>
                  <a:lnTo>
                    <a:pt x="8487" y="581"/>
                  </a:lnTo>
                  <a:lnTo>
                    <a:pt x="7661" y="291"/>
                  </a:lnTo>
                  <a:lnTo>
                    <a:pt x="6879" y="0"/>
                  </a:lnTo>
                  <a:lnTo>
                    <a:pt x="6879" y="0"/>
                  </a:lnTo>
                  <a:lnTo>
                    <a:pt x="6075" y="313"/>
                  </a:lnTo>
                  <a:lnTo>
                    <a:pt x="5338" y="648"/>
                  </a:lnTo>
                  <a:lnTo>
                    <a:pt x="4624" y="983"/>
                  </a:lnTo>
                  <a:lnTo>
                    <a:pt x="3976" y="1340"/>
                  </a:lnTo>
                  <a:lnTo>
                    <a:pt x="3351" y="1697"/>
                  </a:lnTo>
                  <a:lnTo>
                    <a:pt x="2793" y="2055"/>
                  </a:lnTo>
                  <a:lnTo>
                    <a:pt x="2279" y="2412"/>
                  </a:lnTo>
                  <a:lnTo>
                    <a:pt x="1810" y="2792"/>
                  </a:lnTo>
                  <a:lnTo>
                    <a:pt x="1386" y="3171"/>
                  </a:lnTo>
                  <a:lnTo>
                    <a:pt x="1028" y="3551"/>
                  </a:lnTo>
                  <a:lnTo>
                    <a:pt x="716" y="3931"/>
                  </a:lnTo>
                  <a:lnTo>
                    <a:pt x="470" y="4310"/>
                  </a:lnTo>
                  <a:lnTo>
                    <a:pt x="269" y="4712"/>
                  </a:lnTo>
                  <a:lnTo>
                    <a:pt x="180" y="4913"/>
                  </a:lnTo>
                  <a:lnTo>
                    <a:pt x="135" y="5114"/>
                  </a:lnTo>
                  <a:lnTo>
                    <a:pt x="68" y="5315"/>
                  </a:lnTo>
                  <a:lnTo>
                    <a:pt x="46" y="5516"/>
                  </a:lnTo>
                  <a:lnTo>
                    <a:pt x="23" y="5717"/>
                  </a:lnTo>
                  <a:lnTo>
                    <a:pt x="1" y="5918"/>
                  </a:lnTo>
                  <a:lnTo>
                    <a:pt x="1" y="5918"/>
                  </a:lnTo>
                  <a:lnTo>
                    <a:pt x="23" y="6142"/>
                  </a:lnTo>
                  <a:lnTo>
                    <a:pt x="46" y="6365"/>
                  </a:lnTo>
                  <a:lnTo>
                    <a:pt x="90" y="6566"/>
                  </a:lnTo>
                  <a:lnTo>
                    <a:pt x="135" y="6789"/>
                  </a:lnTo>
                  <a:lnTo>
                    <a:pt x="224" y="7013"/>
                  </a:lnTo>
                  <a:lnTo>
                    <a:pt x="314" y="7214"/>
                  </a:lnTo>
                  <a:lnTo>
                    <a:pt x="425" y="7437"/>
                  </a:lnTo>
                  <a:lnTo>
                    <a:pt x="537" y="7638"/>
                  </a:lnTo>
                  <a:lnTo>
                    <a:pt x="671" y="7839"/>
                  </a:lnTo>
                  <a:lnTo>
                    <a:pt x="827" y="8062"/>
                  </a:lnTo>
                  <a:lnTo>
                    <a:pt x="1185" y="8464"/>
                  </a:lnTo>
                  <a:lnTo>
                    <a:pt x="1609" y="8866"/>
                  </a:lnTo>
                  <a:lnTo>
                    <a:pt x="2078" y="9268"/>
                  </a:lnTo>
                  <a:lnTo>
                    <a:pt x="2614" y="9670"/>
                  </a:lnTo>
                  <a:lnTo>
                    <a:pt x="3195" y="10050"/>
                  </a:lnTo>
                  <a:lnTo>
                    <a:pt x="3842" y="10430"/>
                  </a:lnTo>
                  <a:lnTo>
                    <a:pt x="4557" y="10809"/>
                  </a:lnTo>
                  <a:lnTo>
                    <a:pt x="5294" y="11167"/>
                  </a:lnTo>
                  <a:lnTo>
                    <a:pt x="6098" y="11524"/>
                  </a:lnTo>
                  <a:lnTo>
                    <a:pt x="6969" y="11881"/>
                  </a:lnTo>
                  <a:lnTo>
                    <a:pt x="7862" y="12216"/>
                  </a:lnTo>
                  <a:lnTo>
                    <a:pt x="84844" y="12216"/>
                  </a:lnTo>
                  <a:lnTo>
                    <a:pt x="89824" y="9871"/>
                  </a:lnTo>
                  <a:lnTo>
                    <a:pt x="89824" y="1988"/>
                  </a:lnTo>
                  <a:lnTo>
                    <a:pt x="89824" y="1988"/>
                  </a:lnTo>
                  <a:lnTo>
                    <a:pt x="89400" y="1720"/>
                  </a:lnTo>
                  <a:lnTo>
                    <a:pt x="88975" y="1474"/>
                  </a:lnTo>
                  <a:lnTo>
                    <a:pt x="88506" y="1206"/>
                  </a:lnTo>
                  <a:lnTo>
                    <a:pt x="88015" y="961"/>
                  </a:lnTo>
                  <a:lnTo>
                    <a:pt x="87501" y="715"/>
                  </a:lnTo>
                  <a:lnTo>
                    <a:pt x="86965" y="469"/>
                  </a:lnTo>
                  <a:lnTo>
                    <a:pt x="85826" y="0"/>
                  </a:lnTo>
                  <a:lnTo>
                    <a:pt x="85826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786" name="Google Shape;786;p53"/>
            <p:cNvSpPr/>
            <p:nvPr/>
          </p:nvSpPr>
          <p:spPr>
            <a:xfrm>
              <a:off x="4306084" y="3738493"/>
              <a:ext cx="4837921" cy="747038"/>
            </a:xfrm>
            <a:custGeom>
              <a:rect b="b" l="l" r="r" t="t"/>
              <a:pathLst>
                <a:path extrusionOk="0" fill="none" h="13870" w="89824">
                  <a:moveTo>
                    <a:pt x="79372" y="0"/>
                  </a:moveTo>
                  <a:lnTo>
                    <a:pt x="79372" y="0"/>
                  </a:lnTo>
                  <a:lnTo>
                    <a:pt x="77764" y="380"/>
                  </a:lnTo>
                  <a:lnTo>
                    <a:pt x="76067" y="737"/>
                  </a:lnTo>
                  <a:lnTo>
                    <a:pt x="74325" y="1072"/>
                  </a:lnTo>
                  <a:lnTo>
                    <a:pt x="72494" y="1407"/>
                  </a:lnTo>
                  <a:lnTo>
                    <a:pt x="70595" y="1698"/>
                  </a:lnTo>
                  <a:lnTo>
                    <a:pt x="68652" y="1966"/>
                  </a:lnTo>
                  <a:lnTo>
                    <a:pt x="66642" y="2234"/>
                  </a:lnTo>
                  <a:lnTo>
                    <a:pt x="64565" y="2457"/>
                  </a:lnTo>
                  <a:lnTo>
                    <a:pt x="62444" y="2658"/>
                  </a:lnTo>
                  <a:lnTo>
                    <a:pt x="60278" y="2859"/>
                  </a:lnTo>
                  <a:lnTo>
                    <a:pt x="58044" y="3015"/>
                  </a:lnTo>
                  <a:lnTo>
                    <a:pt x="55789" y="3127"/>
                  </a:lnTo>
                  <a:lnTo>
                    <a:pt x="53488" y="3239"/>
                  </a:lnTo>
                  <a:lnTo>
                    <a:pt x="51143" y="3306"/>
                  </a:lnTo>
                  <a:lnTo>
                    <a:pt x="48754" y="3350"/>
                  </a:lnTo>
                  <a:lnTo>
                    <a:pt x="46364" y="3373"/>
                  </a:lnTo>
                  <a:lnTo>
                    <a:pt x="46364" y="3373"/>
                  </a:lnTo>
                  <a:lnTo>
                    <a:pt x="43952" y="3350"/>
                  </a:lnTo>
                  <a:lnTo>
                    <a:pt x="41563" y="3306"/>
                  </a:lnTo>
                  <a:lnTo>
                    <a:pt x="39218" y="3239"/>
                  </a:lnTo>
                  <a:lnTo>
                    <a:pt x="36917" y="3127"/>
                  </a:lnTo>
                  <a:lnTo>
                    <a:pt x="34662" y="3015"/>
                  </a:lnTo>
                  <a:lnTo>
                    <a:pt x="32451" y="2859"/>
                  </a:lnTo>
                  <a:lnTo>
                    <a:pt x="30262" y="2658"/>
                  </a:lnTo>
                  <a:lnTo>
                    <a:pt x="28140" y="2457"/>
                  </a:lnTo>
                  <a:lnTo>
                    <a:pt x="26086" y="2234"/>
                  </a:lnTo>
                  <a:lnTo>
                    <a:pt x="24053" y="1966"/>
                  </a:lnTo>
                  <a:lnTo>
                    <a:pt x="22111" y="1698"/>
                  </a:lnTo>
                  <a:lnTo>
                    <a:pt x="20212" y="1407"/>
                  </a:lnTo>
                  <a:lnTo>
                    <a:pt x="18381" y="1072"/>
                  </a:lnTo>
                  <a:lnTo>
                    <a:pt x="16639" y="737"/>
                  </a:lnTo>
                  <a:lnTo>
                    <a:pt x="14942" y="380"/>
                  </a:lnTo>
                  <a:lnTo>
                    <a:pt x="13334" y="0"/>
                  </a:lnTo>
                  <a:lnTo>
                    <a:pt x="13334" y="0"/>
                  </a:lnTo>
                  <a:lnTo>
                    <a:pt x="11815" y="380"/>
                  </a:lnTo>
                  <a:lnTo>
                    <a:pt x="10386" y="782"/>
                  </a:lnTo>
                  <a:lnTo>
                    <a:pt x="9046" y="1229"/>
                  </a:lnTo>
                  <a:lnTo>
                    <a:pt x="7773" y="1653"/>
                  </a:lnTo>
                  <a:lnTo>
                    <a:pt x="6589" y="2122"/>
                  </a:lnTo>
                  <a:lnTo>
                    <a:pt x="5495" y="2591"/>
                  </a:lnTo>
                  <a:lnTo>
                    <a:pt x="4490" y="3060"/>
                  </a:lnTo>
                  <a:lnTo>
                    <a:pt x="4021" y="3328"/>
                  </a:lnTo>
                  <a:lnTo>
                    <a:pt x="3574" y="3574"/>
                  </a:lnTo>
                  <a:lnTo>
                    <a:pt x="3150" y="3819"/>
                  </a:lnTo>
                  <a:lnTo>
                    <a:pt x="2770" y="4087"/>
                  </a:lnTo>
                  <a:lnTo>
                    <a:pt x="2391" y="4333"/>
                  </a:lnTo>
                  <a:lnTo>
                    <a:pt x="2056" y="4601"/>
                  </a:lnTo>
                  <a:lnTo>
                    <a:pt x="1743" y="4869"/>
                  </a:lnTo>
                  <a:lnTo>
                    <a:pt x="1430" y="5137"/>
                  </a:lnTo>
                  <a:lnTo>
                    <a:pt x="1162" y="5405"/>
                  </a:lnTo>
                  <a:lnTo>
                    <a:pt x="939" y="5673"/>
                  </a:lnTo>
                  <a:lnTo>
                    <a:pt x="716" y="5941"/>
                  </a:lnTo>
                  <a:lnTo>
                    <a:pt x="537" y="6231"/>
                  </a:lnTo>
                  <a:lnTo>
                    <a:pt x="381" y="6499"/>
                  </a:lnTo>
                  <a:lnTo>
                    <a:pt x="247" y="6790"/>
                  </a:lnTo>
                  <a:lnTo>
                    <a:pt x="135" y="7058"/>
                  </a:lnTo>
                  <a:lnTo>
                    <a:pt x="68" y="7348"/>
                  </a:lnTo>
                  <a:lnTo>
                    <a:pt x="23" y="7638"/>
                  </a:lnTo>
                  <a:lnTo>
                    <a:pt x="1" y="7929"/>
                  </a:lnTo>
                  <a:lnTo>
                    <a:pt x="1" y="7929"/>
                  </a:lnTo>
                  <a:lnTo>
                    <a:pt x="23" y="8130"/>
                  </a:lnTo>
                  <a:lnTo>
                    <a:pt x="46" y="8331"/>
                  </a:lnTo>
                  <a:lnTo>
                    <a:pt x="68" y="8532"/>
                  </a:lnTo>
                  <a:lnTo>
                    <a:pt x="135" y="8733"/>
                  </a:lnTo>
                  <a:lnTo>
                    <a:pt x="180" y="8934"/>
                  </a:lnTo>
                  <a:lnTo>
                    <a:pt x="269" y="9135"/>
                  </a:lnTo>
                  <a:lnTo>
                    <a:pt x="470" y="9537"/>
                  </a:lnTo>
                  <a:lnTo>
                    <a:pt x="716" y="9916"/>
                  </a:lnTo>
                  <a:lnTo>
                    <a:pt x="1028" y="10318"/>
                  </a:lnTo>
                  <a:lnTo>
                    <a:pt x="1386" y="10698"/>
                  </a:lnTo>
                  <a:lnTo>
                    <a:pt x="1810" y="11055"/>
                  </a:lnTo>
                  <a:lnTo>
                    <a:pt x="2279" y="11435"/>
                  </a:lnTo>
                  <a:lnTo>
                    <a:pt x="2793" y="11792"/>
                  </a:lnTo>
                  <a:lnTo>
                    <a:pt x="3351" y="12150"/>
                  </a:lnTo>
                  <a:lnTo>
                    <a:pt x="3976" y="12507"/>
                  </a:lnTo>
                  <a:lnTo>
                    <a:pt x="4624" y="12864"/>
                  </a:lnTo>
                  <a:lnTo>
                    <a:pt x="5338" y="13199"/>
                  </a:lnTo>
                  <a:lnTo>
                    <a:pt x="6075" y="13534"/>
                  </a:lnTo>
                  <a:lnTo>
                    <a:pt x="6879" y="13869"/>
                  </a:lnTo>
                  <a:lnTo>
                    <a:pt x="6879" y="13869"/>
                  </a:lnTo>
                  <a:lnTo>
                    <a:pt x="7661" y="13557"/>
                  </a:lnTo>
                  <a:lnTo>
                    <a:pt x="8487" y="13266"/>
                  </a:lnTo>
                  <a:lnTo>
                    <a:pt x="9336" y="12976"/>
                  </a:lnTo>
                  <a:lnTo>
                    <a:pt x="10229" y="12708"/>
                  </a:lnTo>
                  <a:lnTo>
                    <a:pt x="11167" y="12440"/>
                  </a:lnTo>
                  <a:lnTo>
                    <a:pt x="12128" y="12172"/>
                  </a:lnTo>
                  <a:lnTo>
                    <a:pt x="13110" y="11904"/>
                  </a:lnTo>
                  <a:lnTo>
                    <a:pt x="14138" y="11658"/>
                  </a:lnTo>
                  <a:lnTo>
                    <a:pt x="15210" y="11413"/>
                  </a:lnTo>
                  <a:lnTo>
                    <a:pt x="16282" y="11189"/>
                  </a:lnTo>
                  <a:lnTo>
                    <a:pt x="17421" y="10966"/>
                  </a:lnTo>
                  <a:lnTo>
                    <a:pt x="18560" y="10743"/>
                  </a:lnTo>
                  <a:lnTo>
                    <a:pt x="20927" y="10318"/>
                  </a:lnTo>
                  <a:lnTo>
                    <a:pt x="23428" y="9961"/>
                  </a:lnTo>
                  <a:lnTo>
                    <a:pt x="25996" y="9626"/>
                  </a:lnTo>
                  <a:lnTo>
                    <a:pt x="28676" y="9336"/>
                  </a:lnTo>
                  <a:lnTo>
                    <a:pt x="31446" y="9068"/>
                  </a:lnTo>
                  <a:lnTo>
                    <a:pt x="34304" y="8867"/>
                  </a:lnTo>
                  <a:lnTo>
                    <a:pt x="37208" y="8688"/>
                  </a:lnTo>
                  <a:lnTo>
                    <a:pt x="40200" y="8576"/>
                  </a:lnTo>
                  <a:lnTo>
                    <a:pt x="43260" y="8509"/>
                  </a:lnTo>
                  <a:lnTo>
                    <a:pt x="46364" y="8487"/>
                  </a:lnTo>
                  <a:lnTo>
                    <a:pt x="46364" y="8487"/>
                  </a:lnTo>
                  <a:lnTo>
                    <a:pt x="49468" y="8509"/>
                  </a:lnTo>
                  <a:lnTo>
                    <a:pt x="52506" y="8576"/>
                  </a:lnTo>
                  <a:lnTo>
                    <a:pt x="55498" y="8688"/>
                  </a:lnTo>
                  <a:lnTo>
                    <a:pt x="58424" y="8867"/>
                  </a:lnTo>
                  <a:lnTo>
                    <a:pt x="61260" y="9068"/>
                  </a:lnTo>
                  <a:lnTo>
                    <a:pt x="64029" y="9336"/>
                  </a:lnTo>
                  <a:lnTo>
                    <a:pt x="66709" y="9626"/>
                  </a:lnTo>
                  <a:lnTo>
                    <a:pt x="69278" y="9961"/>
                  </a:lnTo>
                  <a:lnTo>
                    <a:pt x="71779" y="10318"/>
                  </a:lnTo>
                  <a:lnTo>
                    <a:pt x="74146" y="10743"/>
                  </a:lnTo>
                  <a:lnTo>
                    <a:pt x="75308" y="10966"/>
                  </a:lnTo>
                  <a:lnTo>
                    <a:pt x="76424" y="11189"/>
                  </a:lnTo>
                  <a:lnTo>
                    <a:pt x="77496" y="11413"/>
                  </a:lnTo>
                  <a:lnTo>
                    <a:pt x="78568" y="11658"/>
                  </a:lnTo>
                  <a:lnTo>
                    <a:pt x="79596" y="11904"/>
                  </a:lnTo>
                  <a:lnTo>
                    <a:pt x="80578" y="12172"/>
                  </a:lnTo>
                  <a:lnTo>
                    <a:pt x="81538" y="12440"/>
                  </a:lnTo>
                  <a:lnTo>
                    <a:pt x="82476" y="12708"/>
                  </a:lnTo>
                  <a:lnTo>
                    <a:pt x="83370" y="12976"/>
                  </a:lnTo>
                  <a:lnTo>
                    <a:pt x="84218" y="13266"/>
                  </a:lnTo>
                  <a:lnTo>
                    <a:pt x="85045" y="13557"/>
                  </a:lnTo>
                  <a:lnTo>
                    <a:pt x="85826" y="13869"/>
                  </a:lnTo>
                  <a:lnTo>
                    <a:pt x="85826" y="13869"/>
                  </a:lnTo>
                  <a:lnTo>
                    <a:pt x="86965" y="13378"/>
                  </a:lnTo>
                  <a:lnTo>
                    <a:pt x="88015" y="12887"/>
                  </a:lnTo>
                  <a:lnTo>
                    <a:pt x="88506" y="12641"/>
                  </a:lnTo>
                  <a:lnTo>
                    <a:pt x="88975" y="12395"/>
                  </a:lnTo>
                  <a:lnTo>
                    <a:pt x="89400" y="12127"/>
                  </a:lnTo>
                  <a:lnTo>
                    <a:pt x="89824" y="11859"/>
                  </a:lnTo>
                  <a:lnTo>
                    <a:pt x="89824" y="3998"/>
                  </a:lnTo>
                  <a:lnTo>
                    <a:pt x="89824" y="3998"/>
                  </a:lnTo>
                  <a:lnTo>
                    <a:pt x="89377" y="3708"/>
                  </a:lnTo>
                  <a:lnTo>
                    <a:pt x="88886" y="3440"/>
                  </a:lnTo>
                  <a:lnTo>
                    <a:pt x="88395" y="3149"/>
                  </a:lnTo>
                  <a:lnTo>
                    <a:pt x="87859" y="2881"/>
                  </a:lnTo>
                  <a:lnTo>
                    <a:pt x="87300" y="2613"/>
                  </a:lnTo>
                  <a:lnTo>
                    <a:pt x="86697" y="2368"/>
                  </a:lnTo>
                  <a:lnTo>
                    <a:pt x="86094" y="2100"/>
                  </a:lnTo>
                  <a:lnTo>
                    <a:pt x="85447" y="1854"/>
                  </a:lnTo>
                  <a:lnTo>
                    <a:pt x="84084" y="1363"/>
                  </a:lnTo>
                  <a:lnTo>
                    <a:pt x="82610" y="871"/>
                  </a:lnTo>
                  <a:lnTo>
                    <a:pt x="81047" y="425"/>
                  </a:lnTo>
                  <a:lnTo>
                    <a:pt x="79372" y="0"/>
                  </a:lnTo>
                  <a:lnTo>
                    <a:pt x="79372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787" name="Google Shape;787;p53"/>
            <p:cNvSpPr/>
            <p:nvPr/>
          </p:nvSpPr>
          <p:spPr>
            <a:xfrm>
              <a:off x="4306084" y="2701610"/>
              <a:ext cx="4837921" cy="1036913"/>
            </a:xfrm>
            <a:custGeom>
              <a:rect b="b" l="l" r="r" t="t"/>
              <a:pathLst>
                <a:path extrusionOk="0" fill="none" h="19252" w="89824">
                  <a:moveTo>
                    <a:pt x="46364" y="1"/>
                  </a:moveTo>
                  <a:lnTo>
                    <a:pt x="46364" y="1"/>
                  </a:lnTo>
                  <a:lnTo>
                    <a:pt x="43974" y="1"/>
                  </a:lnTo>
                  <a:lnTo>
                    <a:pt x="41607" y="45"/>
                  </a:lnTo>
                  <a:lnTo>
                    <a:pt x="39307" y="135"/>
                  </a:lnTo>
                  <a:lnTo>
                    <a:pt x="37007" y="224"/>
                  </a:lnTo>
                  <a:lnTo>
                    <a:pt x="34773" y="358"/>
                  </a:lnTo>
                  <a:lnTo>
                    <a:pt x="32562" y="492"/>
                  </a:lnTo>
                  <a:lnTo>
                    <a:pt x="30418" y="671"/>
                  </a:lnTo>
                  <a:lnTo>
                    <a:pt x="28319" y="872"/>
                  </a:lnTo>
                  <a:lnTo>
                    <a:pt x="26264" y="1117"/>
                  </a:lnTo>
                  <a:lnTo>
                    <a:pt x="24254" y="1363"/>
                  </a:lnTo>
                  <a:lnTo>
                    <a:pt x="22334" y="1631"/>
                  </a:lnTo>
                  <a:lnTo>
                    <a:pt x="20436" y="1921"/>
                  </a:lnTo>
                  <a:lnTo>
                    <a:pt x="18627" y="2234"/>
                  </a:lnTo>
                  <a:lnTo>
                    <a:pt x="16885" y="2569"/>
                  </a:lnTo>
                  <a:lnTo>
                    <a:pt x="15187" y="2926"/>
                  </a:lnTo>
                  <a:lnTo>
                    <a:pt x="13579" y="3306"/>
                  </a:lnTo>
                  <a:lnTo>
                    <a:pt x="12038" y="3708"/>
                  </a:lnTo>
                  <a:lnTo>
                    <a:pt x="10587" y="4110"/>
                  </a:lnTo>
                  <a:lnTo>
                    <a:pt x="9224" y="4534"/>
                  </a:lnTo>
                  <a:lnTo>
                    <a:pt x="7929" y="4981"/>
                  </a:lnTo>
                  <a:lnTo>
                    <a:pt x="6723" y="5450"/>
                  </a:lnTo>
                  <a:lnTo>
                    <a:pt x="5606" y="5919"/>
                  </a:lnTo>
                  <a:lnTo>
                    <a:pt x="4579" y="6410"/>
                  </a:lnTo>
                  <a:lnTo>
                    <a:pt x="4110" y="6656"/>
                  </a:lnTo>
                  <a:lnTo>
                    <a:pt x="3641" y="6901"/>
                  </a:lnTo>
                  <a:lnTo>
                    <a:pt x="3217" y="7169"/>
                  </a:lnTo>
                  <a:lnTo>
                    <a:pt x="2815" y="7415"/>
                  </a:lnTo>
                  <a:lnTo>
                    <a:pt x="2435" y="7683"/>
                  </a:lnTo>
                  <a:lnTo>
                    <a:pt x="2100" y="7951"/>
                  </a:lnTo>
                  <a:lnTo>
                    <a:pt x="1765" y="8219"/>
                  </a:lnTo>
                  <a:lnTo>
                    <a:pt x="1475" y="8487"/>
                  </a:lnTo>
                  <a:lnTo>
                    <a:pt x="1185" y="8755"/>
                  </a:lnTo>
                  <a:lnTo>
                    <a:pt x="961" y="9023"/>
                  </a:lnTo>
                  <a:lnTo>
                    <a:pt x="738" y="9313"/>
                  </a:lnTo>
                  <a:lnTo>
                    <a:pt x="537" y="9581"/>
                  </a:lnTo>
                  <a:lnTo>
                    <a:pt x="381" y="9872"/>
                  </a:lnTo>
                  <a:lnTo>
                    <a:pt x="247" y="10140"/>
                  </a:lnTo>
                  <a:lnTo>
                    <a:pt x="135" y="10430"/>
                  </a:lnTo>
                  <a:lnTo>
                    <a:pt x="68" y="10720"/>
                  </a:lnTo>
                  <a:lnTo>
                    <a:pt x="23" y="11011"/>
                  </a:lnTo>
                  <a:lnTo>
                    <a:pt x="1" y="11301"/>
                  </a:lnTo>
                  <a:lnTo>
                    <a:pt x="1" y="11301"/>
                  </a:lnTo>
                  <a:lnTo>
                    <a:pt x="23" y="11591"/>
                  </a:lnTo>
                  <a:lnTo>
                    <a:pt x="68" y="11882"/>
                  </a:lnTo>
                  <a:lnTo>
                    <a:pt x="135" y="12172"/>
                  </a:lnTo>
                  <a:lnTo>
                    <a:pt x="247" y="12462"/>
                  </a:lnTo>
                  <a:lnTo>
                    <a:pt x="381" y="12730"/>
                  </a:lnTo>
                  <a:lnTo>
                    <a:pt x="537" y="13021"/>
                  </a:lnTo>
                  <a:lnTo>
                    <a:pt x="716" y="13289"/>
                  </a:lnTo>
                  <a:lnTo>
                    <a:pt x="939" y="13557"/>
                  </a:lnTo>
                  <a:lnTo>
                    <a:pt x="1162" y="13847"/>
                  </a:lnTo>
                  <a:lnTo>
                    <a:pt x="1430" y="14115"/>
                  </a:lnTo>
                  <a:lnTo>
                    <a:pt x="1743" y="14383"/>
                  </a:lnTo>
                  <a:lnTo>
                    <a:pt x="2056" y="14629"/>
                  </a:lnTo>
                  <a:lnTo>
                    <a:pt x="2391" y="14897"/>
                  </a:lnTo>
                  <a:lnTo>
                    <a:pt x="2770" y="15165"/>
                  </a:lnTo>
                  <a:lnTo>
                    <a:pt x="3150" y="15410"/>
                  </a:lnTo>
                  <a:lnTo>
                    <a:pt x="3574" y="15678"/>
                  </a:lnTo>
                  <a:lnTo>
                    <a:pt x="4021" y="15924"/>
                  </a:lnTo>
                  <a:lnTo>
                    <a:pt x="4490" y="16170"/>
                  </a:lnTo>
                  <a:lnTo>
                    <a:pt x="5495" y="16661"/>
                  </a:lnTo>
                  <a:lnTo>
                    <a:pt x="6589" y="17130"/>
                  </a:lnTo>
                  <a:lnTo>
                    <a:pt x="7773" y="17577"/>
                  </a:lnTo>
                  <a:lnTo>
                    <a:pt x="9046" y="18023"/>
                  </a:lnTo>
                  <a:lnTo>
                    <a:pt x="10386" y="18447"/>
                  </a:lnTo>
                  <a:lnTo>
                    <a:pt x="11815" y="18849"/>
                  </a:lnTo>
                  <a:lnTo>
                    <a:pt x="13334" y="19251"/>
                  </a:lnTo>
                  <a:lnTo>
                    <a:pt x="13334" y="19251"/>
                  </a:lnTo>
                  <a:lnTo>
                    <a:pt x="14942" y="18872"/>
                  </a:lnTo>
                  <a:lnTo>
                    <a:pt x="16639" y="18492"/>
                  </a:lnTo>
                  <a:lnTo>
                    <a:pt x="18381" y="18157"/>
                  </a:lnTo>
                  <a:lnTo>
                    <a:pt x="20212" y="17845"/>
                  </a:lnTo>
                  <a:lnTo>
                    <a:pt x="22111" y="17532"/>
                  </a:lnTo>
                  <a:lnTo>
                    <a:pt x="24053" y="17264"/>
                  </a:lnTo>
                  <a:lnTo>
                    <a:pt x="26086" y="16996"/>
                  </a:lnTo>
                  <a:lnTo>
                    <a:pt x="28140" y="16773"/>
                  </a:lnTo>
                  <a:lnTo>
                    <a:pt x="30262" y="16572"/>
                  </a:lnTo>
                  <a:lnTo>
                    <a:pt x="32451" y="16393"/>
                  </a:lnTo>
                  <a:lnTo>
                    <a:pt x="34662" y="16237"/>
                  </a:lnTo>
                  <a:lnTo>
                    <a:pt x="36917" y="16103"/>
                  </a:lnTo>
                  <a:lnTo>
                    <a:pt x="39218" y="15991"/>
                  </a:lnTo>
                  <a:lnTo>
                    <a:pt x="41563" y="15924"/>
                  </a:lnTo>
                  <a:lnTo>
                    <a:pt x="43952" y="15879"/>
                  </a:lnTo>
                  <a:lnTo>
                    <a:pt x="46364" y="15857"/>
                  </a:lnTo>
                  <a:lnTo>
                    <a:pt x="46364" y="15857"/>
                  </a:lnTo>
                  <a:lnTo>
                    <a:pt x="48754" y="15879"/>
                  </a:lnTo>
                  <a:lnTo>
                    <a:pt x="51143" y="15924"/>
                  </a:lnTo>
                  <a:lnTo>
                    <a:pt x="53488" y="15991"/>
                  </a:lnTo>
                  <a:lnTo>
                    <a:pt x="55789" y="16103"/>
                  </a:lnTo>
                  <a:lnTo>
                    <a:pt x="58044" y="16237"/>
                  </a:lnTo>
                  <a:lnTo>
                    <a:pt x="60278" y="16393"/>
                  </a:lnTo>
                  <a:lnTo>
                    <a:pt x="62444" y="16572"/>
                  </a:lnTo>
                  <a:lnTo>
                    <a:pt x="64565" y="16773"/>
                  </a:lnTo>
                  <a:lnTo>
                    <a:pt x="66642" y="16996"/>
                  </a:lnTo>
                  <a:lnTo>
                    <a:pt x="68652" y="17264"/>
                  </a:lnTo>
                  <a:lnTo>
                    <a:pt x="70595" y="17532"/>
                  </a:lnTo>
                  <a:lnTo>
                    <a:pt x="72494" y="17845"/>
                  </a:lnTo>
                  <a:lnTo>
                    <a:pt x="74325" y="18157"/>
                  </a:lnTo>
                  <a:lnTo>
                    <a:pt x="76067" y="18492"/>
                  </a:lnTo>
                  <a:lnTo>
                    <a:pt x="77764" y="18872"/>
                  </a:lnTo>
                  <a:lnTo>
                    <a:pt x="79372" y="19251"/>
                  </a:lnTo>
                  <a:lnTo>
                    <a:pt x="79372" y="19251"/>
                  </a:lnTo>
                  <a:lnTo>
                    <a:pt x="81047" y="18805"/>
                  </a:lnTo>
                  <a:lnTo>
                    <a:pt x="82610" y="18358"/>
                  </a:lnTo>
                  <a:lnTo>
                    <a:pt x="84084" y="17889"/>
                  </a:lnTo>
                  <a:lnTo>
                    <a:pt x="85447" y="17398"/>
                  </a:lnTo>
                  <a:lnTo>
                    <a:pt x="86094" y="17130"/>
                  </a:lnTo>
                  <a:lnTo>
                    <a:pt x="86697" y="16884"/>
                  </a:lnTo>
                  <a:lnTo>
                    <a:pt x="87300" y="16616"/>
                  </a:lnTo>
                  <a:lnTo>
                    <a:pt x="87859" y="16348"/>
                  </a:lnTo>
                  <a:lnTo>
                    <a:pt x="88395" y="16080"/>
                  </a:lnTo>
                  <a:lnTo>
                    <a:pt x="88886" y="15812"/>
                  </a:lnTo>
                  <a:lnTo>
                    <a:pt x="89377" y="15522"/>
                  </a:lnTo>
                  <a:lnTo>
                    <a:pt x="89824" y="15254"/>
                  </a:lnTo>
                  <a:lnTo>
                    <a:pt x="89824" y="7370"/>
                  </a:lnTo>
                  <a:lnTo>
                    <a:pt x="89824" y="7370"/>
                  </a:lnTo>
                  <a:lnTo>
                    <a:pt x="89176" y="6968"/>
                  </a:lnTo>
                  <a:lnTo>
                    <a:pt x="88462" y="6566"/>
                  </a:lnTo>
                  <a:lnTo>
                    <a:pt x="87702" y="6187"/>
                  </a:lnTo>
                  <a:lnTo>
                    <a:pt x="86876" y="5807"/>
                  </a:lnTo>
                  <a:lnTo>
                    <a:pt x="86005" y="5450"/>
                  </a:lnTo>
                  <a:lnTo>
                    <a:pt x="85067" y="5092"/>
                  </a:lnTo>
                  <a:lnTo>
                    <a:pt x="84084" y="4735"/>
                  </a:lnTo>
                  <a:lnTo>
                    <a:pt x="83057" y="4400"/>
                  </a:lnTo>
                  <a:lnTo>
                    <a:pt x="81985" y="4065"/>
                  </a:lnTo>
                  <a:lnTo>
                    <a:pt x="80846" y="3752"/>
                  </a:lnTo>
                  <a:lnTo>
                    <a:pt x="79663" y="3440"/>
                  </a:lnTo>
                  <a:lnTo>
                    <a:pt x="78434" y="3149"/>
                  </a:lnTo>
                  <a:lnTo>
                    <a:pt x="77161" y="2859"/>
                  </a:lnTo>
                  <a:lnTo>
                    <a:pt x="75844" y="2569"/>
                  </a:lnTo>
                  <a:lnTo>
                    <a:pt x="74504" y="2323"/>
                  </a:lnTo>
                  <a:lnTo>
                    <a:pt x="73097" y="2055"/>
                  </a:lnTo>
                  <a:lnTo>
                    <a:pt x="71667" y="1832"/>
                  </a:lnTo>
                  <a:lnTo>
                    <a:pt x="70193" y="1609"/>
                  </a:lnTo>
                  <a:lnTo>
                    <a:pt x="68675" y="1385"/>
                  </a:lnTo>
                  <a:lnTo>
                    <a:pt x="67134" y="1184"/>
                  </a:lnTo>
                  <a:lnTo>
                    <a:pt x="65548" y="1006"/>
                  </a:lnTo>
                  <a:lnTo>
                    <a:pt x="63940" y="827"/>
                  </a:lnTo>
                  <a:lnTo>
                    <a:pt x="62310" y="671"/>
                  </a:lnTo>
                  <a:lnTo>
                    <a:pt x="60635" y="537"/>
                  </a:lnTo>
                  <a:lnTo>
                    <a:pt x="58938" y="425"/>
                  </a:lnTo>
                  <a:lnTo>
                    <a:pt x="57196" y="313"/>
                  </a:lnTo>
                  <a:lnTo>
                    <a:pt x="55454" y="202"/>
                  </a:lnTo>
                  <a:lnTo>
                    <a:pt x="53667" y="135"/>
                  </a:lnTo>
                  <a:lnTo>
                    <a:pt x="51880" y="68"/>
                  </a:lnTo>
                  <a:lnTo>
                    <a:pt x="50049" y="23"/>
                  </a:lnTo>
                  <a:lnTo>
                    <a:pt x="48218" y="1"/>
                  </a:lnTo>
                  <a:lnTo>
                    <a:pt x="46364" y="1"/>
                  </a:lnTo>
                  <a:lnTo>
                    <a:pt x="46364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788" name="Google Shape;788;p53"/>
          <p:cNvSpPr txBox="1"/>
          <p:nvPr>
            <p:ph idx="1" type="subTitle"/>
          </p:nvPr>
        </p:nvSpPr>
        <p:spPr>
          <a:xfrm>
            <a:off x="278850" y="2976125"/>
            <a:ext cx="1387800" cy="11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9" name="Google Shape;789;p53"/>
          <p:cNvSpPr txBox="1"/>
          <p:nvPr>
            <p:ph idx="3" type="subTitle"/>
          </p:nvPr>
        </p:nvSpPr>
        <p:spPr>
          <a:xfrm>
            <a:off x="1720650" y="2589300"/>
            <a:ext cx="1387800" cy="11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0" name="Google Shape;790;p53"/>
          <p:cNvSpPr txBox="1"/>
          <p:nvPr>
            <p:ph idx="4" type="subTitle"/>
          </p:nvPr>
        </p:nvSpPr>
        <p:spPr>
          <a:xfrm>
            <a:off x="3155400" y="2306650"/>
            <a:ext cx="1387800" cy="11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1" name="Google Shape;791;p53"/>
          <p:cNvSpPr txBox="1"/>
          <p:nvPr>
            <p:ph idx="5" type="subTitle"/>
          </p:nvPr>
        </p:nvSpPr>
        <p:spPr>
          <a:xfrm>
            <a:off x="4597200" y="1993200"/>
            <a:ext cx="1387800" cy="11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2" name="Google Shape;792;p53"/>
          <p:cNvSpPr txBox="1"/>
          <p:nvPr>
            <p:ph idx="6" type="subTitle"/>
          </p:nvPr>
        </p:nvSpPr>
        <p:spPr>
          <a:xfrm>
            <a:off x="6031950" y="1649100"/>
            <a:ext cx="1387800" cy="11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3" name="Google Shape;793;p53"/>
          <p:cNvSpPr txBox="1"/>
          <p:nvPr>
            <p:ph idx="7" type="subTitle"/>
          </p:nvPr>
        </p:nvSpPr>
        <p:spPr>
          <a:xfrm>
            <a:off x="7473750" y="1277950"/>
            <a:ext cx="1387800" cy="11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94" name="Google Shape;794;p53"/>
          <p:cNvGrpSpPr/>
          <p:nvPr/>
        </p:nvGrpSpPr>
        <p:grpSpPr>
          <a:xfrm>
            <a:off x="2674998" y="2923250"/>
            <a:ext cx="6470027" cy="2221724"/>
            <a:chOff x="2674998" y="2923250"/>
            <a:chExt cx="6470027" cy="2221724"/>
          </a:xfrm>
        </p:grpSpPr>
        <p:sp>
          <p:nvSpPr>
            <p:cNvPr id="795" name="Google Shape;795;p53"/>
            <p:cNvSpPr/>
            <p:nvPr/>
          </p:nvSpPr>
          <p:spPr>
            <a:xfrm flipH="1">
              <a:off x="2674998" y="2923250"/>
              <a:ext cx="6469577" cy="2221028"/>
            </a:xfrm>
            <a:custGeom>
              <a:rect b="b" l="l" r="r" t="t"/>
              <a:pathLst>
                <a:path extrusionOk="0" h="140705" w="409856">
                  <a:moveTo>
                    <a:pt x="31655" y="0"/>
                  </a:moveTo>
                  <a:lnTo>
                    <a:pt x="0" y="140608"/>
                  </a:lnTo>
                  <a:lnTo>
                    <a:pt x="198782" y="140640"/>
                  </a:lnTo>
                  <a:lnTo>
                    <a:pt x="409856" y="14070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1"/>
                </a:gs>
              </a:gsLst>
              <a:lin ang="8099331" scaled="0"/>
            </a:gradFill>
            <a:ln>
              <a:noFill/>
            </a:ln>
          </p:spPr>
        </p:sp>
        <p:sp>
          <p:nvSpPr>
            <p:cNvPr id="796" name="Google Shape;796;p53"/>
            <p:cNvSpPr/>
            <p:nvPr/>
          </p:nvSpPr>
          <p:spPr>
            <a:xfrm flipH="1">
              <a:off x="8645446" y="2924025"/>
              <a:ext cx="499579" cy="2220949"/>
            </a:xfrm>
            <a:custGeom>
              <a:rect b="b" l="l" r="r" t="t"/>
              <a:pathLst>
                <a:path extrusionOk="0" h="140700" w="31649">
                  <a:moveTo>
                    <a:pt x="31649" y="0"/>
                  </a:moveTo>
                  <a:lnTo>
                    <a:pt x="0" y="140700"/>
                  </a:lnTo>
                  <a:lnTo>
                    <a:pt x="65" y="5318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</p:grpSp>
      <p:sp>
        <p:nvSpPr>
          <p:cNvPr id="797" name="Google Shape;797;p53"/>
          <p:cNvSpPr txBox="1"/>
          <p:nvPr>
            <p:ph idx="8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2">
  <p:cSld name="BLANK_1_1_1_1_1_1_1_1_1_1_7"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54"/>
          <p:cNvSpPr/>
          <p:nvPr/>
        </p:nvSpPr>
        <p:spPr>
          <a:xfrm>
            <a:off x="5050850" y="3243900"/>
            <a:ext cx="4093093" cy="1899657"/>
          </a:xfrm>
          <a:custGeom>
            <a:rect b="b" l="l" r="r" t="t"/>
            <a:pathLst>
              <a:path extrusionOk="0" fill="none" h="54955" w="115714">
                <a:moveTo>
                  <a:pt x="115714" y="0"/>
                </a:moveTo>
                <a:lnTo>
                  <a:pt x="115714" y="0"/>
                </a:lnTo>
                <a:lnTo>
                  <a:pt x="113184" y="224"/>
                </a:lnTo>
                <a:lnTo>
                  <a:pt x="110579" y="447"/>
                </a:lnTo>
                <a:lnTo>
                  <a:pt x="107938" y="744"/>
                </a:lnTo>
                <a:lnTo>
                  <a:pt x="105296" y="1079"/>
                </a:lnTo>
                <a:lnTo>
                  <a:pt x="102580" y="1451"/>
                </a:lnTo>
                <a:lnTo>
                  <a:pt x="99827" y="1898"/>
                </a:lnTo>
                <a:lnTo>
                  <a:pt x="97036" y="2382"/>
                </a:lnTo>
                <a:lnTo>
                  <a:pt x="94208" y="2902"/>
                </a:lnTo>
                <a:lnTo>
                  <a:pt x="91381" y="3461"/>
                </a:lnTo>
                <a:lnTo>
                  <a:pt x="88516" y="4093"/>
                </a:lnTo>
                <a:lnTo>
                  <a:pt x="85614" y="4763"/>
                </a:lnTo>
                <a:lnTo>
                  <a:pt x="82674" y="5470"/>
                </a:lnTo>
                <a:lnTo>
                  <a:pt x="79735" y="6251"/>
                </a:lnTo>
                <a:lnTo>
                  <a:pt x="76758" y="7032"/>
                </a:lnTo>
                <a:lnTo>
                  <a:pt x="73782" y="7925"/>
                </a:lnTo>
                <a:lnTo>
                  <a:pt x="70805" y="8818"/>
                </a:lnTo>
                <a:lnTo>
                  <a:pt x="70805" y="8818"/>
                </a:lnTo>
                <a:lnTo>
                  <a:pt x="67308" y="9935"/>
                </a:lnTo>
                <a:lnTo>
                  <a:pt x="63885" y="11088"/>
                </a:lnTo>
                <a:lnTo>
                  <a:pt x="60499" y="12279"/>
                </a:lnTo>
                <a:lnTo>
                  <a:pt x="57187" y="13506"/>
                </a:lnTo>
                <a:lnTo>
                  <a:pt x="53950" y="14772"/>
                </a:lnTo>
                <a:lnTo>
                  <a:pt x="50788" y="16074"/>
                </a:lnTo>
                <a:lnTo>
                  <a:pt x="47662" y="17413"/>
                </a:lnTo>
                <a:lnTo>
                  <a:pt x="44611" y="18753"/>
                </a:lnTo>
                <a:lnTo>
                  <a:pt x="41635" y="20167"/>
                </a:lnTo>
                <a:lnTo>
                  <a:pt x="38770" y="21580"/>
                </a:lnTo>
                <a:lnTo>
                  <a:pt x="35942" y="22994"/>
                </a:lnTo>
                <a:lnTo>
                  <a:pt x="33226" y="24445"/>
                </a:lnTo>
                <a:lnTo>
                  <a:pt x="30547" y="25934"/>
                </a:lnTo>
                <a:lnTo>
                  <a:pt x="28017" y="27422"/>
                </a:lnTo>
                <a:lnTo>
                  <a:pt x="25524" y="28947"/>
                </a:lnTo>
                <a:lnTo>
                  <a:pt x="23180" y="30473"/>
                </a:lnTo>
                <a:lnTo>
                  <a:pt x="20873" y="31998"/>
                </a:lnTo>
                <a:lnTo>
                  <a:pt x="18715" y="33561"/>
                </a:lnTo>
                <a:lnTo>
                  <a:pt x="16632" y="35086"/>
                </a:lnTo>
                <a:lnTo>
                  <a:pt x="14660" y="36649"/>
                </a:lnTo>
                <a:lnTo>
                  <a:pt x="12762" y="38212"/>
                </a:lnTo>
                <a:lnTo>
                  <a:pt x="11013" y="39775"/>
                </a:lnTo>
                <a:lnTo>
                  <a:pt x="9376" y="41337"/>
                </a:lnTo>
                <a:lnTo>
                  <a:pt x="7814" y="42900"/>
                </a:lnTo>
                <a:lnTo>
                  <a:pt x="6400" y="44425"/>
                </a:lnTo>
                <a:lnTo>
                  <a:pt x="5098" y="45988"/>
                </a:lnTo>
                <a:lnTo>
                  <a:pt x="4502" y="46732"/>
                </a:lnTo>
                <a:lnTo>
                  <a:pt x="3944" y="47514"/>
                </a:lnTo>
                <a:lnTo>
                  <a:pt x="3386" y="48258"/>
                </a:lnTo>
                <a:lnTo>
                  <a:pt x="2902" y="49039"/>
                </a:lnTo>
                <a:lnTo>
                  <a:pt x="2419" y="49783"/>
                </a:lnTo>
                <a:lnTo>
                  <a:pt x="1972" y="50527"/>
                </a:lnTo>
                <a:lnTo>
                  <a:pt x="1563" y="51272"/>
                </a:lnTo>
                <a:lnTo>
                  <a:pt x="1191" y="52016"/>
                </a:lnTo>
                <a:lnTo>
                  <a:pt x="819" y="52760"/>
                </a:lnTo>
                <a:lnTo>
                  <a:pt x="521" y="53504"/>
                </a:lnTo>
                <a:lnTo>
                  <a:pt x="223" y="54248"/>
                </a:lnTo>
                <a:lnTo>
                  <a:pt x="0" y="54955"/>
                </a:lnTo>
                <a:lnTo>
                  <a:pt x="115714" y="54955"/>
                </a:lnTo>
                <a:lnTo>
                  <a:pt x="115714" y="0"/>
                </a:lnTo>
                <a:lnTo>
                  <a:pt x="115714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800" name="Google Shape;800;p54"/>
          <p:cNvSpPr/>
          <p:nvPr/>
        </p:nvSpPr>
        <p:spPr>
          <a:xfrm>
            <a:off x="6123025" y="-3887"/>
            <a:ext cx="3022650" cy="837525"/>
          </a:xfrm>
          <a:custGeom>
            <a:rect b="b" l="l" r="r" t="t"/>
            <a:pathLst>
              <a:path extrusionOk="0" h="33501" w="120906">
                <a:moveTo>
                  <a:pt x="0" y="1"/>
                </a:moveTo>
                <a:lnTo>
                  <a:pt x="36409" y="33501"/>
                </a:lnTo>
                <a:lnTo>
                  <a:pt x="120847" y="20748"/>
                </a:lnTo>
                <a:lnTo>
                  <a:pt x="120906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  <a:effectLst>
            <a:outerShdw blurRad="700088" rotWithShape="0" algn="bl" dir="5700000" dist="219075">
              <a:schemeClr val="lt2">
                <a:alpha val="40000"/>
              </a:schemeClr>
            </a:outerShdw>
          </a:effectLst>
        </p:spPr>
      </p:sp>
      <p:sp>
        <p:nvSpPr>
          <p:cNvPr id="801" name="Google Shape;801;p54"/>
          <p:cNvSpPr txBox="1"/>
          <p:nvPr>
            <p:ph type="title"/>
          </p:nvPr>
        </p:nvSpPr>
        <p:spPr>
          <a:xfrm>
            <a:off x="1143300" y="1526963"/>
            <a:ext cx="2197500" cy="40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/>
        </p:txBody>
      </p:sp>
      <p:sp>
        <p:nvSpPr>
          <p:cNvPr id="802" name="Google Shape;802;p54"/>
          <p:cNvSpPr txBox="1"/>
          <p:nvPr>
            <p:ph idx="2" type="title"/>
          </p:nvPr>
        </p:nvSpPr>
        <p:spPr>
          <a:xfrm>
            <a:off x="3820750" y="1526963"/>
            <a:ext cx="2197500" cy="4020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/>
        </p:txBody>
      </p:sp>
      <p:sp>
        <p:nvSpPr>
          <p:cNvPr id="803" name="Google Shape;803;p54"/>
          <p:cNvSpPr txBox="1"/>
          <p:nvPr>
            <p:ph idx="3" type="title"/>
          </p:nvPr>
        </p:nvSpPr>
        <p:spPr>
          <a:xfrm>
            <a:off x="1129950" y="1992625"/>
            <a:ext cx="2024700" cy="6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4" name="Google Shape;804;p54"/>
          <p:cNvSpPr txBox="1"/>
          <p:nvPr>
            <p:ph idx="4" type="title"/>
          </p:nvPr>
        </p:nvSpPr>
        <p:spPr>
          <a:xfrm>
            <a:off x="1129950" y="2801602"/>
            <a:ext cx="2024700" cy="6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5" name="Google Shape;805;p54"/>
          <p:cNvSpPr txBox="1"/>
          <p:nvPr>
            <p:ph idx="5" type="title"/>
          </p:nvPr>
        </p:nvSpPr>
        <p:spPr>
          <a:xfrm>
            <a:off x="1129950" y="3610580"/>
            <a:ext cx="2024700" cy="6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6" name="Google Shape;806;p54"/>
          <p:cNvSpPr txBox="1"/>
          <p:nvPr>
            <p:ph idx="6" type="title"/>
          </p:nvPr>
        </p:nvSpPr>
        <p:spPr>
          <a:xfrm>
            <a:off x="3820750" y="1992625"/>
            <a:ext cx="3350700" cy="6888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7" name="Google Shape;807;p54"/>
          <p:cNvSpPr txBox="1"/>
          <p:nvPr>
            <p:ph idx="7" type="title"/>
          </p:nvPr>
        </p:nvSpPr>
        <p:spPr>
          <a:xfrm>
            <a:off x="3820750" y="2801550"/>
            <a:ext cx="3350700" cy="6888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8" name="Google Shape;808;p54"/>
          <p:cNvSpPr txBox="1"/>
          <p:nvPr>
            <p:ph idx="8" type="title"/>
          </p:nvPr>
        </p:nvSpPr>
        <p:spPr>
          <a:xfrm>
            <a:off x="3820750" y="3610475"/>
            <a:ext cx="3350700" cy="6888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9" name="Google Shape;809;p54"/>
          <p:cNvSpPr txBox="1"/>
          <p:nvPr>
            <p:ph idx="9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810" name="Google Shape;810;p54"/>
          <p:cNvSpPr txBox="1"/>
          <p:nvPr>
            <p:ph idx="13" type="title"/>
          </p:nvPr>
        </p:nvSpPr>
        <p:spPr>
          <a:xfrm>
            <a:off x="115025" y="502775"/>
            <a:ext cx="6440400" cy="6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811" name="Google Shape;811;p54"/>
          <p:cNvSpPr txBox="1"/>
          <p:nvPr>
            <p:ph idx="14" type="title"/>
          </p:nvPr>
        </p:nvSpPr>
        <p:spPr>
          <a:xfrm>
            <a:off x="228600" y="2127325"/>
            <a:ext cx="7398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812" name="Google Shape;812;p54"/>
          <p:cNvSpPr txBox="1"/>
          <p:nvPr>
            <p:ph idx="15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  <p:sp>
        <p:nvSpPr>
          <p:cNvPr id="813" name="Google Shape;813;p54"/>
          <p:cNvSpPr txBox="1"/>
          <p:nvPr>
            <p:ph idx="16" type="title"/>
          </p:nvPr>
        </p:nvSpPr>
        <p:spPr>
          <a:xfrm>
            <a:off x="228600" y="2936225"/>
            <a:ext cx="7398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814" name="Google Shape;814;p54"/>
          <p:cNvSpPr txBox="1"/>
          <p:nvPr>
            <p:ph idx="17" type="title"/>
          </p:nvPr>
        </p:nvSpPr>
        <p:spPr>
          <a:xfrm>
            <a:off x="228600" y="3745125"/>
            <a:ext cx="7398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241">
          <p15:clr>
            <a:srgbClr val="E46962"/>
          </p15:clr>
        </p15:guide>
        <p15:guide id="2" orient="horz" pos="1755">
          <p15:clr>
            <a:srgbClr val="E46962"/>
          </p15:clr>
        </p15:guide>
        <p15:guide id="3" orient="horz" pos="2267">
          <p15:clr>
            <a:srgbClr val="E46962"/>
          </p15:clr>
        </p15:guide>
        <p15:guide id="4" orient="horz" pos="2778">
          <p15:clr>
            <a:srgbClr val="E46962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hart">
  <p:cSld name="BLANK_1_1_1_1_1_1_1_1_1_1_7_1"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55"/>
          <p:cNvSpPr/>
          <p:nvPr/>
        </p:nvSpPr>
        <p:spPr>
          <a:xfrm flipH="1" rot="-1079220">
            <a:off x="-2010221" y="4250160"/>
            <a:ext cx="4477637" cy="804981"/>
          </a:xfrm>
          <a:prstGeom prst="chord">
            <a:avLst>
              <a:gd fmla="val 2752926" name="adj1"/>
              <a:gd fmla="val 1719354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grpSp>
        <p:nvGrpSpPr>
          <p:cNvPr id="817" name="Google Shape;817;p55"/>
          <p:cNvGrpSpPr/>
          <p:nvPr/>
        </p:nvGrpSpPr>
        <p:grpSpPr>
          <a:xfrm rot="-5400000">
            <a:off x="4030013" y="41713"/>
            <a:ext cx="1026300" cy="9201675"/>
            <a:chOff x="670045" y="-5692564"/>
            <a:chExt cx="1026300" cy="9201675"/>
          </a:xfrm>
        </p:grpSpPr>
        <p:sp>
          <p:nvSpPr>
            <p:cNvPr id="818" name="Google Shape;818;p55"/>
            <p:cNvSpPr/>
            <p:nvPr/>
          </p:nvSpPr>
          <p:spPr>
            <a:xfrm>
              <a:off x="675320" y="-5692564"/>
              <a:ext cx="1010925" cy="7239975"/>
            </a:xfrm>
            <a:custGeom>
              <a:rect b="b" l="l" r="r" t="t"/>
              <a:pathLst>
                <a:path extrusionOk="0" h="289599" w="40437">
                  <a:moveTo>
                    <a:pt x="40437" y="287489"/>
                  </a:moveTo>
                  <a:lnTo>
                    <a:pt x="0" y="0"/>
                  </a:lnTo>
                  <a:lnTo>
                    <a:pt x="242" y="276278"/>
                  </a:lnTo>
                  <a:lnTo>
                    <a:pt x="238" y="28959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819" name="Google Shape;819;p55"/>
            <p:cNvSpPr/>
            <p:nvPr/>
          </p:nvSpPr>
          <p:spPr>
            <a:xfrm>
              <a:off x="670045" y="1494661"/>
              <a:ext cx="1026300" cy="2014450"/>
            </a:xfrm>
            <a:custGeom>
              <a:rect b="b" l="l" r="r" t="t"/>
              <a:pathLst>
                <a:path extrusionOk="0" h="80578" w="41052">
                  <a:moveTo>
                    <a:pt x="499" y="80578"/>
                  </a:moveTo>
                  <a:lnTo>
                    <a:pt x="15982" y="73724"/>
                  </a:lnTo>
                  <a:lnTo>
                    <a:pt x="41052" y="0"/>
                  </a:lnTo>
                  <a:lnTo>
                    <a:pt x="472" y="1824"/>
                  </a:lnTo>
                  <a:lnTo>
                    <a:pt x="0" y="39674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37000">
                  <a:schemeClr val="lt2"/>
                </a:gs>
                <a:gs pos="92000">
                  <a:schemeClr val="accent1"/>
                </a:gs>
                <a:gs pos="100000">
                  <a:schemeClr val="accent1"/>
                </a:gs>
              </a:gsLst>
              <a:lin ang="13500032" scaled="0"/>
            </a:gradFill>
            <a:ln>
              <a:noFill/>
            </a:ln>
          </p:spPr>
        </p:sp>
      </p:grpSp>
      <p:sp>
        <p:nvSpPr>
          <p:cNvPr id="820" name="Google Shape;820;p55"/>
          <p:cNvSpPr txBox="1"/>
          <p:nvPr>
            <p:ph type="title"/>
          </p:nvPr>
        </p:nvSpPr>
        <p:spPr>
          <a:xfrm>
            <a:off x="3720025" y="1709075"/>
            <a:ext cx="1665300" cy="19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821" name="Google Shape;821;p55"/>
          <p:cNvSpPr txBox="1"/>
          <p:nvPr>
            <p:ph idx="2" type="title"/>
          </p:nvPr>
        </p:nvSpPr>
        <p:spPr>
          <a:xfrm>
            <a:off x="7148925" y="1709075"/>
            <a:ext cx="1665300" cy="19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822" name="Google Shape;822;p55"/>
          <p:cNvSpPr txBox="1"/>
          <p:nvPr>
            <p:ph idx="3" type="title"/>
          </p:nvPr>
        </p:nvSpPr>
        <p:spPr>
          <a:xfrm>
            <a:off x="5434475" y="1709075"/>
            <a:ext cx="1665300" cy="19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823" name="Google Shape;823;p55"/>
          <p:cNvSpPr txBox="1"/>
          <p:nvPr>
            <p:ph idx="4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824" name="Google Shape;824;p55"/>
          <p:cNvSpPr txBox="1"/>
          <p:nvPr>
            <p:ph idx="5" type="title"/>
          </p:nvPr>
        </p:nvSpPr>
        <p:spPr>
          <a:xfrm>
            <a:off x="108300" y="1168075"/>
            <a:ext cx="3544500" cy="2275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825" name="Google Shape;825;p55"/>
          <p:cNvSpPr txBox="1"/>
          <p:nvPr>
            <p:ph idx="6" type="title"/>
          </p:nvPr>
        </p:nvSpPr>
        <p:spPr>
          <a:xfrm>
            <a:off x="3720025" y="1287875"/>
            <a:ext cx="4295400" cy="2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826" name="Google Shape;826;p55"/>
          <p:cNvSpPr txBox="1"/>
          <p:nvPr>
            <p:ph idx="7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BLANK_1_1_1_1_1_1_1_1_1_1_6"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56"/>
          <p:cNvSpPr/>
          <p:nvPr/>
        </p:nvSpPr>
        <p:spPr>
          <a:xfrm rot="35689">
            <a:off x="3842097" y="2193145"/>
            <a:ext cx="4854862" cy="1982508"/>
          </a:xfrm>
          <a:prstGeom prst="flowChartConnector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829" name="Google Shape;829;p56"/>
          <p:cNvSpPr/>
          <p:nvPr/>
        </p:nvSpPr>
        <p:spPr>
          <a:xfrm rot="-1029644">
            <a:off x="3491561" y="2543266"/>
            <a:ext cx="5708121" cy="1598166"/>
          </a:xfrm>
          <a:prstGeom prst="flowChartConnector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grpSp>
        <p:nvGrpSpPr>
          <p:cNvPr id="830" name="Google Shape;830;p56"/>
          <p:cNvGrpSpPr/>
          <p:nvPr/>
        </p:nvGrpSpPr>
        <p:grpSpPr>
          <a:xfrm rot="10800000">
            <a:off x="9" y="0"/>
            <a:ext cx="1889320" cy="1499480"/>
            <a:chOff x="461225" y="3249175"/>
            <a:chExt cx="1399496" cy="1110726"/>
          </a:xfrm>
        </p:grpSpPr>
        <p:grpSp>
          <p:nvGrpSpPr>
            <p:cNvPr id="831" name="Google Shape;831;p56"/>
            <p:cNvGrpSpPr/>
            <p:nvPr/>
          </p:nvGrpSpPr>
          <p:grpSpPr>
            <a:xfrm>
              <a:off x="461225" y="3249175"/>
              <a:ext cx="1399496" cy="370204"/>
              <a:chOff x="461225" y="3249175"/>
              <a:chExt cx="1399496" cy="370204"/>
            </a:xfrm>
          </p:grpSpPr>
          <p:sp>
            <p:nvSpPr>
              <p:cNvPr id="832" name="Google Shape;832;p56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833" name="Google Shape;833;p56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834" name="Google Shape;834;p56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835" name="Google Shape;835;p56"/>
              <p:cNvSpPr/>
              <p:nvPr/>
            </p:nvSpPr>
            <p:spPr>
              <a:xfrm>
                <a:off x="1571821" y="3249179"/>
                <a:ext cx="2889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836" name="Google Shape;836;p56"/>
            <p:cNvGrpSpPr/>
            <p:nvPr/>
          </p:nvGrpSpPr>
          <p:grpSpPr>
            <a:xfrm>
              <a:off x="461225" y="3619500"/>
              <a:ext cx="1399496" cy="370202"/>
              <a:chOff x="461225" y="3249175"/>
              <a:chExt cx="1399496" cy="370202"/>
            </a:xfrm>
          </p:grpSpPr>
          <p:sp>
            <p:nvSpPr>
              <p:cNvPr id="837" name="Google Shape;837;p56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838" name="Google Shape;838;p56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839" name="Google Shape;839;p56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840" name="Google Shape;840;p56"/>
              <p:cNvSpPr/>
              <p:nvPr/>
            </p:nvSpPr>
            <p:spPr>
              <a:xfrm>
                <a:off x="1571821" y="3249177"/>
                <a:ext cx="2889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841" name="Google Shape;841;p56"/>
            <p:cNvGrpSpPr/>
            <p:nvPr/>
          </p:nvGrpSpPr>
          <p:grpSpPr>
            <a:xfrm>
              <a:off x="461225" y="3989700"/>
              <a:ext cx="1399496" cy="370201"/>
              <a:chOff x="461225" y="3249175"/>
              <a:chExt cx="1399496" cy="370201"/>
            </a:xfrm>
          </p:grpSpPr>
          <p:sp>
            <p:nvSpPr>
              <p:cNvPr id="842" name="Google Shape;842;p56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843" name="Google Shape;843;p56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844" name="Google Shape;844;p56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845" name="Google Shape;845;p56"/>
              <p:cNvSpPr/>
              <p:nvPr/>
            </p:nvSpPr>
            <p:spPr>
              <a:xfrm>
                <a:off x="1571821" y="3249176"/>
                <a:ext cx="2889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846" name="Google Shape;846;p56"/>
          <p:cNvSpPr/>
          <p:nvPr/>
        </p:nvSpPr>
        <p:spPr>
          <a:xfrm>
            <a:off x="5909401" y="-3350"/>
            <a:ext cx="3234589" cy="1736822"/>
          </a:xfrm>
          <a:custGeom>
            <a:rect b="b" l="l" r="r" t="t"/>
            <a:pathLst>
              <a:path extrusionOk="0" h="141435" w="263403">
                <a:moveTo>
                  <a:pt x="0" y="277"/>
                </a:moveTo>
                <a:lnTo>
                  <a:pt x="193747" y="141435"/>
                </a:lnTo>
                <a:lnTo>
                  <a:pt x="263403" y="7658"/>
                </a:lnTo>
                <a:lnTo>
                  <a:pt x="263403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21000">
                <a:schemeClr val="lt2"/>
              </a:gs>
              <a:gs pos="51000">
                <a:schemeClr val="accent1"/>
              </a:gs>
              <a:gs pos="79000">
                <a:schemeClr val="accent1"/>
              </a:gs>
              <a:gs pos="91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1042988" rotWithShape="0" algn="bl" dir="5400000" dist="19050">
              <a:schemeClr val="lt2">
                <a:alpha val="49000"/>
              </a:schemeClr>
            </a:outerShdw>
          </a:effectLst>
        </p:spPr>
      </p:sp>
      <p:sp>
        <p:nvSpPr>
          <p:cNvPr id="847" name="Google Shape;847;p56"/>
          <p:cNvSpPr/>
          <p:nvPr/>
        </p:nvSpPr>
        <p:spPr>
          <a:xfrm>
            <a:off x="8299949" y="73285"/>
            <a:ext cx="844041" cy="1631459"/>
          </a:xfrm>
          <a:custGeom>
            <a:rect b="b" l="l" r="r" t="t"/>
            <a:pathLst>
              <a:path extrusionOk="0" h="132855" w="68733">
                <a:moveTo>
                  <a:pt x="0" y="132855"/>
                </a:moveTo>
                <a:lnTo>
                  <a:pt x="68733" y="58124"/>
                </a:lnTo>
                <a:lnTo>
                  <a:pt x="6873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848" name="Google Shape;848;p56"/>
          <p:cNvSpPr txBox="1"/>
          <p:nvPr>
            <p:ph type="title"/>
          </p:nvPr>
        </p:nvSpPr>
        <p:spPr>
          <a:xfrm>
            <a:off x="163725" y="2947825"/>
            <a:ext cx="6637500" cy="14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9" name="Google Shape;849;p56"/>
          <p:cNvSpPr txBox="1"/>
          <p:nvPr>
            <p:ph idx="1" type="subTitle"/>
          </p:nvPr>
        </p:nvSpPr>
        <p:spPr>
          <a:xfrm>
            <a:off x="163725" y="1184350"/>
            <a:ext cx="3336600" cy="15822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/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850" name="Google Shape;850;p56"/>
          <p:cNvSpPr txBox="1"/>
          <p:nvPr>
            <p:ph idx="2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851" name="Google Shape;851;p56"/>
          <p:cNvSpPr txBox="1"/>
          <p:nvPr>
            <p:ph idx="3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Alt 3">
  <p:cSld name="BLANK_1_1_1_1_1_1_1_1_1_1_5"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57"/>
          <p:cNvSpPr/>
          <p:nvPr/>
        </p:nvSpPr>
        <p:spPr>
          <a:xfrm>
            <a:off x="1347300" y="4352975"/>
            <a:ext cx="6752827" cy="790544"/>
          </a:xfrm>
          <a:custGeom>
            <a:rect b="b" l="l" r="r" t="t"/>
            <a:pathLst>
              <a:path extrusionOk="0" h="14771" w="86243">
                <a:moveTo>
                  <a:pt x="61203" y="1"/>
                </a:moveTo>
                <a:lnTo>
                  <a:pt x="59656" y="20"/>
                </a:lnTo>
                <a:lnTo>
                  <a:pt x="58090" y="60"/>
                </a:lnTo>
                <a:lnTo>
                  <a:pt x="56504" y="119"/>
                </a:lnTo>
                <a:lnTo>
                  <a:pt x="54898" y="199"/>
                </a:lnTo>
                <a:lnTo>
                  <a:pt x="53272" y="298"/>
                </a:lnTo>
                <a:lnTo>
                  <a:pt x="51627" y="417"/>
                </a:lnTo>
                <a:lnTo>
                  <a:pt x="49961" y="575"/>
                </a:lnTo>
                <a:lnTo>
                  <a:pt x="48276" y="734"/>
                </a:lnTo>
                <a:lnTo>
                  <a:pt x="46591" y="932"/>
                </a:lnTo>
                <a:lnTo>
                  <a:pt x="44886" y="1150"/>
                </a:lnTo>
                <a:lnTo>
                  <a:pt x="43161" y="1388"/>
                </a:lnTo>
                <a:lnTo>
                  <a:pt x="41436" y="1646"/>
                </a:lnTo>
                <a:lnTo>
                  <a:pt x="39711" y="1924"/>
                </a:lnTo>
                <a:lnTo>
                  <a:pt x="37967" y="2221"/>
                </a:lnTo>
                <a:lnTo>
                  <a:pt x="36202" y="2538"/>
                </a:lnTo>
                <a:lnTo>
                  <a:pt x="34458" y="2875"/>
                </a:lnTo>
                <a:lnTo>
                  <a:pt x="31900" y="3411"/>
                </a:lnTo>
                <a:lnTo>
                  <a:pt x="29382" y="3986"/>
                </a:lnTo>
                <a:lnTo>
                  <a:pt x="26884" y="4600"/>
                </a:lnTo>
                <a:lnTo>
                  <a:pt x="24426" y="5235"/>
                </a:lnTo>
                <a:lnTo>
                  <a:pt x="22007" y="5909"/>
                </a:lnTo>
                <a:lnTo>
                  <a:pt x="19628" y="6622"/>
                </a:lnTo>
                <a:lnTo>
                  <a:pt x="17288" y="7356"/>
                </a:lnTo>
                <a:lnTo>
                  <a:pt x="15008" y="8129"/>
                </a:lnTo>
                <a:lnTo>
                  <a:pt x="12867" y="8902"/>
                </a:lnTo>
                <a:lnTo>
                  <a:pt x="10805" y="9695"/>
                </a:lnTo>
                <a:lnTo>
                  <a:pt x="8823" y="10488"/>
                </a:lnTo>
                <a:lnTo>
                  <a:pt x="6900" y="11321"/>
                </a:lnTo>
                <a:lnTo>
                  <a:pt x="5056" y="12154"/>
                </a:lnTo>
                <a:lnTo>
                  <a:pt x="4164" y="12590"/>
                </a:lnTo>
                <a:lnTo>
                  <a:pt x="3291" y="13006"/>
                </a:lnTo>
                <a:lnTo>
                  <a:pt x="2439" y="13442"/>
                </a:lnTo>
                <a:lnTo>
                  <a:pt x="1606" y="13879"/>
                </a:lnTo>
                <a:lnTo>
                  <a:pt x="793" y="14335"/>
                </a:lnTo>
                <a:lnTo>
                  <a:pt x="0" y="14771"/>
                </a:lnTo>
                <a:lnTo>
                  <a:pt x="83665" y="14771"/>
                </a:lnTo>
                <a:lnTo>
                  <a:pt x="84042" y="14335"/>
                </a:lnTo>
                <a:lnTo>
                  <a:pt x="84379" y="13918"/>
                </a:lnTo>
                <a:lnTo>
                  <a:pt x="84696" y="13482"/>
                </a:lnTo>
                <a:lnTo>
                  <a:pt x="84974" y="13066"/>
                </a:lnTo>
                <a:lnTo>
                  <a:pt x="85232" y="12649"/>
                </a:lnTo>
                <a:lnTo>
                  <a:pt x="85450" y="12233"/>
                </a:lnTo>
                <a:lnTo>
                  <a:pt x="85648" y="11817"/>
                </a:lnTo>
                <a:lnTo>
                  <a:pt x="85826" y="11400"/>
                </a:lnTo>
                <a:lnTo>
                  <a:pt x="85965" y="11004"/>
                </a:lnTo>
                <a:lnTo>
                  <a:pt x="86084" y="10607"/>
                </a:lnTo>
                <a:lnTo>
                  <a:pt x="86163" y="10211"/>
                </a:lnTo>
                <a:lnTo>
                  <a:pt x="86223" y="9814"/>
                </a:lnTo>
                <a:lnTo>
                  <a:pt x="86243" y="9438"/>
                </a:lnTo>
                <a:lnTo>
                  <a:pt x="86243" y="9041"/>
                </a:lnTo>
                <a:lnTo>
                  <a:pt x="86203" y="8664"/>
                </a:lnTo>
                <a:lnTo>
                  <a:pt x="86144" y="8288"/>
                </a:lnTo>
                <a:lnTo>
                  <a:pt x="86084" y="8050"/>
                </a:lnTo>
                <a:lnTo>
                  <a:pt x="86025" y="7812"/>
                </a:lnTo>
                <a:lnTo>
                  <a:pt x="85945" y="7574"/>
                </a:lnTo>
                <a:lnTo>
                  <a:pt x="85846" y="7336"/>
                </a:lnTo>
                <a:lnTo>
                  <a:pt x="85747" y="7118"/>
                </a:lnTo>
                <a:lnTo>
                  <a:pt x="85628" y="6880"/>
                </a:lnTo>
                <a:lnTo>
                  <a:pt x="85370" y="6444"/>
                </a:lnTo>
                <a:lnTo>
                  <a:pt x="85053" y="6008"/>
                </a:lnTo>
                <a:lnTo>
                  <a:pt x="84676" y="5591"/>
                </a:lnTo>
                <a:lnTo>
                  <a:pt x="84280" y="5175"/>
                </a:lnTo>
                <a:lnTo>
                  <a:pt x="83824" y="4798"/>
                </a:lnTo>
                <a:lnTo>
                  <a:pt x="83309" y="4402"/>
                </a:lnTo>
                <a:lnTo>
                  <a:pt x="82773" y="4045"/>
                </a:lnTo>
                <a:lnTo>
                  <a:pt x="82178" y="3688"/>
                </a:lnTo>
                <a:lnTo>
                  <a:pt x="81524" y="3351"/>
                </a:lnTo>
                <a:lnTo>
                  <a:pt x="80850" y="3034"/>
                </a:lnTo>
                <a:lnTo>
                  <a:pt x="80117" y="2717"/>
                </a:lnTo>
                <a:lnTo>
                  <a:pt x="79343" y="2419"/>
                </a:lnTo>
                <a:lnTo>
                  <a:pt x="78530" y="2142"/>
                </a:lnTo>
                <a:lnTo>
                  <a:pt x="77698" y="1884"/>
                </a:lnTo>
                <a:lnTo>
                  <a:pt x="76825" y="1646"/>
                </a:lnTo>
                <a:lnTo>
                  <a:pt x="75933" y="1428"/>
                </a:lnTo>
                <a:lnTo>
                  <a:pt x="74982" y="1230"/>
                </a:lnTo>
                <a:lnTo>
                  <a:pt x="74010" y="1031"/>
                </a:lnTo>
                <a:lnTo>
                  <a:pt x="72999" y="853"/>
                </a:lnTo>
                <a:lnTo>
                  <a:pt x="71948" y="694"/>
                </a:lnTo>
                <a:lnTo>
                  <a:pt x="70878" y="556"/>
                </a:lnTo>
                <a:lnTo>
                  <a:pt x="69767" y="437"/>
                </a:lnTo>
                <a:lnTo>
                  <a:pt x="68618" y="318"/>
                </a:lnTo>
                <a:lnTo>
                  <a:pt x="67448" y="219"/>
                </a:lnTo>
                <a:lnTo>
                  <a:pt x="66258" y="139"/>
                </a:lnTo>
                <a:lnTo>
                  <a:pt x="65029" y="80"/>
                </a:lnTo>
                <a:lnTo>
                  <a:pt x="63780" y="40"/>
                </a:lnTo>
                <a:lnTo>
                  <a:pt x="62511" y="20"/>
                </a:lnTo>
                <a:lnTo>
                  <a:pt x="61203" y="1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854" name="Google Shape;854;p57"/>
          <p:cNvSpPr txBox="1"/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855" name="Google Shape;855;p57"/>
          <p:cNvSpPr txBox="1"/>
          <p:nvPr>
            <p:ph idx="2" type="title"/>
          </p:nvPr>
        </p:nvSpPr>
        <p:spPr>
          <a:xfrm>
            <a:off x="115025" y="502775"/>
            <a:ext cx="5829000" cy="12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856" name="Google Shape;856;p57"/>
          <p:cNvSpPr txBox="1"/>
          <p:nvPr>
            <p:ph idx="3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_1_1_1_1_1_1_4"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58"/>
          <p:cNvSpPr/>
          <p:nvPr/>
        </p:nvSpPr>
        <p:spPr>
          <a:xfrm rot="-737329">
            <a:off x="5068924" y="-96942"/>
            <a:ext cx="3371552" cy="1136324"/>
          </a:xfrm>
          <a:prstGeom prst="chord">
            <a:avLst>
              <a:gd fmla="val 21353619" name="adj1"/>
              <a:gd fmla="val 1421063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859" name="Google Shape;859;p58"/>
          <p:cNvSpPr txBox="1"/>
          <p:nvPr>
            <p:ph type="title"/>
          </p:nvPr>
        </p:nvSpPr>
        <p:spPr>
          <a:xfrm>
            <a:off x="134550" y="1524225"/>
            <a:ext cx="1119600" cy="29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860" name="Google Shape;860;p58"/>
          <p:cNvSpPr txBox="1"/>
          <p:nvPr>
            <p:ph idx="2" type="title"/>
          </p:nvPr>
        </p:nvSpPr>
        <p:spPr>
          <a:xfrm>
            <a:off x="1326150" y="983700"/>
            <a:ext cx="22965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861" name="Google Shape;861;p58"/>
          <p:cNvSpPr txBox="1"/>
          <p:nvPr>
            <p:ph idx="3" type="title"/>
          </p:nvPr>
        </p:nvSpPr>
        <p:spPr>
          <a:xfrm>
            <a:off x="3808925" y="983700"/>
            <a:ext cx="22965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862" name="Google Shape;862;p58"/>
          <p:cNvSpPr txBox="1"/>
          <p:nvPr>
            <p:ph idx="4" type="title"/>
          </p:nvPr>
        </p:nvSpPr>
        <p:spPr>
          <a:xfrm>
            <a:off x="6291700" y="983700"/>
            <a:ext cx="22965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863" name="Google Shape;863;p58"/>
          <p:cNvSpPr txBox="1"/>
          <p:nvPr>
            <p:ph idx="5" type="title"/>
          </p:nvPr>
        </p:nvSpPr>
        <p:spPr>
          <a:xfrm>
            <a:off x="134550" y="2606200"/>
            <a:ext cx="11196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864" name="Google Shape;864;p58"/>
          <p:cNvSpPr txBox="1"/>
          <p:nvPr>
            <p:ph idx="6" type="title"/>
          </p:nvPr>
        </p:nvSpPr>
        <p:spPr>
          <a:xfrm>
            <a:off x="134550" y="3659750"/>
            <a:ext cx="11196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865" name="Google Shape;865;p58"/>
          <p:cNvSpPr txBox="1"/>
          <p:nvPr>
            <p:ph idx="7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866" name="Google Shape;866;p58"/>
          <p:cNvSpPr/>
          <p:nvPr/>
        </p:nvSpPr>
        <p:spPr>
          <a:xfrm flipH="1" rot="-6104187">
            <a:off x="4324040" y="2970795"/>
            <a:ext cx="1541221" cy="4732320"/>
          </a:xfrm>
          <a:prstGeom prst="chord">
            <a:avLst>
              <a:gd fmla="val 4994308" name="adj1"/>
              <a:gd fmla="val 15114049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867" name="Google Shape;867;p58"/>
          <p:cNvSpPr/>
          <p:nvPr/>
        </p:nvSpPr>
        <p:spPr>
          <a:xfrm rot="5740201">
            <a:off x="4240558" y="2810912"/>
            <a:ext cx="1433212" cy="5490517"/>
          </a:xfrm>
          <a:prstGeom prst="chord">
            <a:avLst>
              <a:gd fmla="val 5592353" name="adj1"/>
              <a:gd fmla="val 150240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868" name="Google Shape;868;p58"/>
          <p:cNvSpPr txBox="1"/>
          <p:nvPr>
            <p:ph idx="1" type="body"/>
          </p:nvPr>
        </p:nvSpPr>
        <p:spPr>
          <a:xfrm>
            <a:off x="1326025" y="361505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/>
        </p:txBody>
      </p:sp>
      <p:sp>
        <p:nvSpPr>
          <p:cNvPr id="869" name="Google Shape;869;p58"/>
          <p:cNvSpPr txBox="1"/>
          <p:nvPr>
            <p:ph idx="8" type="body"/>
          </p:nvPr>
        </p:nvSpPr>
        <p:spPr>
          <a:xfrm>
            <a:off x="3808863" y="361505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Sora"/>
              <a:buChar char="■"/>
              <a:defRPr sz="1000"/>
            </a:lvl9pPr>
          </a:lstStyle>
          <a:p/>
        </p:txBody>
      </p:sp>
      <p:sp>
        <p:nvSpPr>
          <p:cNvPr id="870" name="Google Shape;870;p58"/>
          <p:cNvSpPr txBox="1"/>
          <p:nvPr>
            <p:ph idx="9" type="body"/>
          </p:nvPr>
        </p:nvSpPr>
        <p:spPr>
          <a:xfrm>
            <a:off x="6291713" y="361505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/>
        </p:txBody>
      </p:sp>
      <p:sp>
        <p:nvSpPr>
          <p:cNvPr id="871" name="Google Shape;871;p58"/>
          <p:cNvSpPr txBox="1"/>
          <p:nvPr>
            <p:ph idx="13" type="body"/>
          </p:nvPr>
        </p:nvSpPr>
        <p:spPr>
          <a:xfrm>
            <a:off x="1326025" y="260620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/>
        </p:txBody>
      </p:sp>
      <p:sp>
        <p:nvSpPr>
          <p:cNvPr id="872" name="Google Shape;872;p58"/>
          <p:cNvSpPr txBox="1"/>
          <p:nvPr>
            <p:ph idx="14" type="body"/>
          </p:nvPr>
        </p:nvSpPr>
        <p:spPr>
          <a:xfrm>
            <a:off x="3808863" y="260620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/>
        </p:txBody>
      </p:sp>
      <p:sp>
        <p:nvSpPr>
          <p:cNvPr id="873" name="Google Shape;873;p58"/>
          <p:cNvSpPr txBox="1"/>
          <p:nvPr>
            <p:ph idx="15" type="body"/>
          </p:nvPr>
        </p:nvSpPr>
        <p:spPr>
          <a:xfrm>
            <a:off x="6291713" y="260620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/>
        </p:txBody>
      </p:sp>
      <p:sp>
        <p:nvSpPr>
          <p:cNvPr id="874" name="Google Shape;874;p58"/>
          <p:cNvSpPr txBox="1"/>
          <p:nvPr>
            <p:ph idx="16" type="body"/>
          </p:nvPr>
        </p:nvSpPr>
        <p:spPr>
          <a:xfrm>
            <a:off x="1326025" y="1524225"/>
            <a:ext cx="2296500" cy="8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➔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9pPr>
          </a:lstStyle>
          <a:p/>
        </p:txBody>
      </p:sp>
      <p:sp>
        <p:nvSpPr>
          <p:cNvPr id="875" name="Google Shape;875;p58"/>
          <p:cNvSpPr txBox="1"/>
          <p:nvPr>
            <p:ph idx="17" type="body"/>
          </p:nvPr>
        </p:nvSpPr>
        <p:spPr>
          <a:xfrm>
            <a:off x="3808867" y="1524225"/>
            <a:ext cx="2296500" cy="8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➔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9pPr>
          </a:lstStyle>
          <a:p/>
        </p:txBody>
      </p:sp>
      <p:sp>
        <p:nvSpPr>
          <p:cNvPr id="876" name="Google Shape;876;p58"/>
          <p:cNvSpPr txBox="1"/>
          <p:nvPr>
            <p:ph idx="18" type="body"/>
          </p:nvPr>
        </p:nvSpPr>
        <p:spPr>
          <a:xfrm>
            <a:off x="6291721" y="1524225"/>
            <a:ext cx="2296500" cy="8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➔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9pPr>
          </a:lstStyle>
          <a:p/>
        </p:txBody>
      </p:sp>
      <p:sp>
        <p:nvSpPr>
          <p:cNvPr id="877" name="Google Shape;877;p58"/>
          <p:cNvSpPr txBox="1"/>
          <p:nvPr>
            <p:ph idx="19" type="title"/>
          </p:nvPr>
        </p:nvSpPr>
        <p:spPr>
          <a:xfrm>
            <a:off x="38100" y="319650"/>
            <a:ext cx="3116700" cy="5202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878" name="Google Shape;878;p58"/>
          <p:cNvSpPr txBox="1"/>
          <p:nvPr>
            <p:ph idx="20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- Dark">
  <p:cSld name="BLANK_1_1_1_1_1_1_1_1_1_1_4_1">
    <p:bg>
      <p:bgPr>
        <a:solidFill>
          <a:schemeClr val="lt1"/>
        </a:solidFill>
      </p:bgPr>
    </p:bg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59"/>
          <p:cNvSpPr/>
          <p:nvPr/>
        </p:nvSpPr>
        <p:spPr>
          <a:xfrm rot="-737329">
            <a:off x="5068924" y="-96942"/>
            <a:ext cx="3371552" cy="1136324"/>
          </a:xfrm>
          <a:prstGeom prst="chord">
            <a:avLst>
              <a:gd fmla="val 21353619" name="adj1"/>
              <a:gd fmla="val 14210633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881" name="Google Shape;881;p59"/>
          <p:cNvSpPr txBox="1"/>
          <p:nvPr>
            <p:ph type="title"/>
          </p:nvPr>
        </p:nvSpPr>
        <p:spPr>
          <a:xfrm>
            <a:off x="134550" y="1524225"/>
            <a:ext cx="1119600" cy="29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IBM Plex Sans Medium"/>
              <a:buNone/>
              <a:defRPr sz="12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882" name="Google Shape;882;p59"/>
          <p:cNvSpPr txBox="1"/>
          <p:nvPr>
            <p:ph idx="2" type="title"/>
          </p:nvPr>
        </p:nvSpPr>
        <p:spPr>
          <a:xfrm>
            <a:off x="134550" y="2606200"/>
            <a:ext cx="11196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IBM Plex Sans Medium"/>
              <a:buNone/>
              <a:defRPr sz="12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883" name="Google Shape;883;p59"/>
          <p:cNvSpPr txBox="1"/>
          <p:nvPr>
            <p:ph idx="3" type="title"/>
          </p:nvPr>
        </p:nvSpPr>
        <p:spPr>
          <a:xfrm>
            <a:off x="134550" y="3659750"/>
            <a:ext cx="11196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IBM Plex Sans Medium"/>
              <a:buNone/>
              <a:defRPr sz="12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884" name="Google Shape;884;p59"/>
          <p:cNvSpPr txBox="1"/>
          <p:nvPr>
            <p:ph idx="4" type="title"/>
          </p:nvPr>
        </p:nvSpPr>
        <p:spPr>
          <a:xfrm>
            <a:off x="38100" y="319650"/>
            <a:ext cx="3116700" cy="5202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885" name="Google Shape;885;p59"/>
          <p:cNvSpPr txBox="1"/>
          <p:nvPr>
            <p:ph idx="5" type="title"/>
          </p:nvPr>
        </p:nvSpPr>
        <p:spPr>
          <a:xfrm>
            <a:off x="1326150" y="983700"/>
            <a:ext cx="22965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886" name="Google Shape;886;p59"/>
          <p:cNvSpPr txBox="1"/>
          <p:nvPr>
            <p:ph idx="6" type="title"/>
          </p:nvPr>
        </p:nvSpPr>
        <p:spPr>
          <a:xfrm>
            <a:off x="3808925" y="983700"/>
            <a:ext cx="22965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887" name="Google Shape;887;p59"/>
          <p:cNvSpPr txBox="1"/>
          <p:nvPr>
            <p:ph idx="7" type="title"/>
          </p:nvPr>
        </p:nvSpPr>
        <p:spPr>
          <a:xfrm>
            <a:off x="6291700" y="983700"/>
            <a:ext cx="22965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888" name="Google Shape;888;p59"/>
          <p:cNvSpPr/>
          <p:nvPr/>
        </p:nvSpPr>
        <p:spPr>
          <a:xfrm flipH="1" rot="-6104187">
            <a:off x="4324040" y="2970795"/>
            <a:ext cx="1541221" cy="4732320"/>
          </a:xfrm>
          <a:prstGeom prst="chord">
            <a:avLst>
              <a:gd fmla="val 4994308" name="adj1"/>
              <a:gd fmla="val 15114049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889" name="Google Shape;889;p59"/>
          <p:cNvSpPr/>
          <p:nvPr/>
        </p:nvSpPr>
        <p:spPr>
          <a:xfrm rot="5740201">
            <a:off x="4240558" y="2810912"/>
            <a:ext cx="1433212" cy="5490517"/>
          </a:xfrm>
          <a:prstGeom prst="chord">
            <a:avLst>
              <a:gd fmla="val 5592353" name="adj1"/>
              <a:gd fmla="val 15024063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890" name="Google Shape;890;p59"/>
          <p:cNvSpPr txBox="1"/>
          <p:nvPr>
            <p:ph idx="8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891" name="Google Shape;891;p59"/>
          <p:cNvSpPr txBox="1"/>
          <p:nvPr>
            <p:ph idx="1" type="body"/>
          </p:nvPr>
        </p:nvSpPr>
        <p:spPr>
          <a:xfrm>
            <a:off x="1326025" y="361505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2" name="Google Shape;892;p59"/>
          <p:cNvSpPr txBox="1"/>
          <p:nvPr>
            <p:ph idx="9" type="body"/>
          </p:nvPr>
        </p:nvSpPr>
        <p:spPr>
          <a:xfrm>
            <a:off x="3808863" y="361505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➔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3" name="Google Shape;893;p59"/>
          <p:cNvSpPr txBox="1"/>
          <p:nvPr>
            <p:ph idx="13" type="body"/>
          </p:nvPr>
        </p:nvSpPr>
        <p:spPr>
          <a:xfrm>
            <a:off x="6291713" y="361505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➔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4" name="Google Shape;894;p59"/>
          <p:cNvSpPr txBox="1"/>
          <p:nvPr>
            <p:ph idx="14" type="body"/>
          </p:nvPr>
        </p:nvSpPr>
        <p:spPr>
          <a:xfrm>
            <a:off x="1326025" y="260620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5" name="Google Shape;895;p59"/>
          <p:cNvSpPr txBox="1"/>
          <p:nvPr>
            <p:ph idx="15" type="body"/>
          </p:nvPr>
        </p:nvSpPr>
        <p:spPr>
          <a:xfrm>
            <a:off x="3808863" y="260620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6" name="Google Shape;896;p59"/>
          <p:cNvSpPr txBox="1"/>
          <p:nvPr>
            <p:ph idx="16" type="body"/>
          </p:nvPr>
        </p:nvSpPr>
        <p:spPr>
          <a:xfrm>
            <a:off x="6291713" y="260620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7" name="Google Shape;897;p59"/>
          <p:cNvSpPr txBox="1"/>
          <p:nvPr>
            <p:ph idx="17" type="body"/>
          </p:nvPr>
        </p:nvSpPr>
        <p:spPr>
          <a:xfrm>
            <a:off x="1326025" y="1524225"/>
            <a:ext cx="2296500" cy="8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Sora"/>
              <a:buChar char="➔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8" name="Google Shape;898;p59"/>
          <p:cNvSpPr txBox="1"/>
          <p:nvPr>
            <p:ph idx="18" type="body"/>
          </p:nvPr>
        </p:nvSpPr>
        <p:spPr>
          <a:xfrm>
            <a:off x="3808867" y="1524225"/>
            <a:ext cx="2296500" cy="8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Sora"/>
              <a:buChar char="➔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9" name="Google Shape;899;p59"/>
          <p:cNvSpPr txBox="1"/>
          <p:nvPr>
            <p:ph idx="19" type="body"/>
          </p:nvPr>
        </p:nvSpPr>
        <p:spPr>
          <a:xfrm>
            <a:off x="6291721" y="1524225"/>
            <a:ext cx="2296500" cy="8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Sora"/>
              <a:buChar char="➔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00" name="Google Shape;900;p59"/>
          <p:cNvSpPr txBox="1"/>
          <p:nvPr>
            <p:ph idx="20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and two bodies">
  <p:cSld name="BLANK_1_1_1_1_1_1_1_1_1_1_3_2">
    <p:bg>
      <p:bgPr>
        <a:solidFill>
          <a:schemeClr val="lt1"/>
        </a:solidFill>
      </p:bgPr>
    </p:bg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60"/>
          <p:cNvSpPr/>
          <p:nvPr/>
        </p:nvSpPr>
        <p:spPr>
          <a:xfrm flipH="1" rot="-5400000">
            <a:off x="1263236" y="2706539"/>
            <a:ext cx="1173845" cy="3700317"/>
          </a:xfrm>
          <a:custGeom>
            <a:rect b="b" l="l" r="r" t="t"/>
            <a:pathLst>
              <a:path extrusionOk="0" fill="none" h="93762" w="39886">
                <a:moveTo>
                  <a:pt x="39886" y="0"/>
                </a:moveTo>
                <a:lnTo>
                  <a:pt x="7330" y="0"/>
                </a:lnTo>
                <a:lnTo>
                  <a:pt x="7330" y="0"/>
                </a:lnTo>
                <a:lnTo>
                  <a:pt x="6362" y="3051"/>
                </a:lnTo>
                <a:lnTo>
                  <a:pt x="5470" y="6176"/>
                </a:lnTo>
                <a:lnTo>
                  <a:pt x="4614" y="9413"/>
                </a:lnTo>
                <a:lnTo>
                  <a:pt x="3832" y="12725"/>
                </a:lnTo>
                <a:lnTo>
                  <a:pt x="3088" y="16148"/>
                </a:lnTo>
                <a:lnTo>
                  <a:pt x="2456" y="19608"/>
                </a:lnTo>
                <a:lnTo>
                  <a:pt x="1860" y="23143"/>
                </a:lnTo>
                <a:lnTo>
                  <a:pt x="1340" y="26715"/>
                </a:lnTo>
                <a:lnTo>
                  <a:pt x="1340" y="26715"/>
                </a:lnTo>
                <a:lnTo>
                  <a:pt x="930" y="29989"/>
                </a:lnTo>
                <a:lnTo>
                  <a:pt x="633" y="33263"/>
                </a:lnTo>
                <a:lnTo>
                  <a:pt x="372" y="36463"/>
                </a:lnTo>
                <a:lnTo>
                  <a:pt x="186" y="39625"/>
                </a:lnTo>
                <a:lnTo>
                  <a:pt x="37" y="42714"/>
                </a:lnTo>
                <a:lnTo>
                  <a:pt x="0" y="45802"/>
                </a:lnTo>
                <a:lnTo>
                  <a:pt x="0" y="48778"/>
                </a:lnTo>
                <a:lnTo>
                  <a:pt x="112" y="51755"/>
                </a:lnTo>
                <a:lnTo>
                  <a:pt x="223" y="54620"/>
                </a:lnTo>
                <a:lnTo>
                  <a:pt x="447" y="57448"/>
                </a:lnTo>
                <a:lnTo>
                  <a:pt x="707" y="60201"/>
                </a:lnTo>
                <a:lnTo>
                  <a:pt x="1042" y="62843"/>
                </a:lnTo>
                <a:lnTo>
                  <a:pt x="1414" y="65447"/>
                </a:lnTo>
                <a:lnTo>
                  <a:pt x="1860" y="67940"/>
                </a:lnTo>
                <a:lnTo>
                  <a:pt x="2381" y="70358"/>
                </a:lnTo>
                <a:lnTo>
                  <a:pt x="2939" y="72665"/>
                </a:lnTo>
                <a:lnTo>
                  <a:pt x="3535" y="74898"/>
                </a:lnTo>
                <a:lnTo>
                  <a:pt x="4204" y="77018"/>
                </a:lnTo>
                <a:lnTo>
                  <a:pt x="4949" y="79028"/>
                </a:lnTo>
                <a:lnTo>
                  <a:pt x="5321" y="79995"/>
                </a:lnTo>
                <a:lnTo>
                  <a:pt x="5693" y="80925"/>
                </a:lnTo>
                <a:lnTo>
                  <a:pt x="6102" y="81855"/>
                </a:lnTo>
                <a:lnTo>
                  <a:pt x="6549" y="82748"/>
                </a:lnTo>
                <a:lnTo>
                  <a:pt x="6958" y="83567"/>
                </a:lnTo>
                <a:lnTo>
                  <a:pt x="7404" y="84385"/>
                </a:lnTo>
                <a:lnTo>
                  <a:pt x="7851" y="85204"/>
                </a:lnTo>
                <a:lnTo>
                  <a:pt x="8334" y="85948"/>
                </a:lnTo>
                <a:lnTo>
                  <a:pt x="8818" y="86692"/>
                </a:lnTo>
                <a:lnTo>
                  <a:pt x="9302" y="87362"/>
                </a:lnTo>
                <a:lnTo>
                  <a:pt x="9786" y="88032"/>
                </a:lnTo>
                <a:lnTo>
                  <a:pt x="10306" y="88664"/>
                </a:lnTo>
                <a:lnTo>
                  <a:pt x="10827" y="89259"/>
                </a:lnTo>
                <a:lnTo>
                  <a:pt x="11385" y="89818"/>
                </a:lnTo>
                <a:lnTo>
                  <a:pt x="11906" y="90338"/>
                </a:lnTo>
                <a:lnTo>
                  <a:pt x="12464" y="90822"/>
                </a:lnTo>
                <a:lnTo>
                  <a:pt x="13060" y="91306"/>
                </a:lnTo>
                <a:lnTo>
                  <a:pt x="13618" y="91715"/>
                </a:lnTo>
                <a:lnTo>
                  <a:pt x="14213" y="92087"/>
                </a:lnTo>
                <a:lnTo>
                  <a:pt x="14808" y="92422"/>
                </a:lnTo>
                <a:lnTo>
                  <a:pt x="15404" y="92757"/>
                </a:lnTo>
                <a:lnTo>
                  <a:pt x="16036" y="93017"/>
                </a:lnTo>
                <a:lnTo>
                  <a:pt x="16669" y="93241"/>
                </a:lnTo>
                <a:lnTo>
                  <a:pt x="17301" y="93427"/>
                </a:lnTo>
                <a:lnTo>
                  <a:pt x="17971" y="93575"/>
                </a:lnTo>
                <a:lnTo>
                  <a:pt x="18604" y="93687"/>
                </a:lnTo>
                <a:lnTo>
                  <a:pt x="18604" y="93687"/>
                </a:lnTo>
                <a:lnTo>
                  <a:pt x="19311" y="93762"/>
                </a:lnTo>
                <a:lnTo>
                  <a:pt x="20017" y="93762"/>
                </a:lnTo>
                <a:lnTo>
                  <a:pt x="20017" y="93762"/>
                </a:lnTo>
                <a:lnTo>
                  <a:pt x="20650" y="93762"/>
                </a:lnTo>
                <a:lnTo>
                  <a:pt x="21320" y="93687"/>
                </a:lnTo>
                <a:lnTo>
                  <a:pt x="21952" y="93613"/>
                </a:lnTo>
                <a:lnTo>
                  <a:pt x="22622" y="93464"/>
                </a:lnTo>
                <a:lnTo>
                  <a:pt x="23254" y="93315"/>
                </a:lnTo>
                <a:lnTo>
                  <a:pt x="23924" y="93092"/>
                </a:lnTo>
                <a:lnTo>
                  <a:pt x="24557" y="92831"/>
                </a:lnTo>
                <a:lnTo>
                  <a:pt x="25189" y="92571"/>
                </a:lnTo>
                <a:lnTo>
                  <a:pt x="25859" y="92236"/>
                </a:lnTo>
                <a:lnTo>
                  <a:pt x="26491" y="91901"/>
                </a:lnTo>
                <a:lnTo>
                  <a:pt x="27124" y="91529"/>
                </a:lnTo>
                <a:lnTo>
                  <a:pt x="27794" y="91083"/>
                </a:lnTo>
                <a:lnTo>
                  <a:pt x="28426" y="90636"/>
                </a:lnTo>
                <a:lnTo>
                  <a:pt x="29059" y="90152"/>
                </a:lnTo>
                <a:lnTo>
                  <a:pt x="29691" y="89632"/>
                </a:lnTo>
                <a:lnTo>
                  <a:pt x="30324" y="89073"/>
                </a:lnTo>
                <a:lnTo>
                  <a:pt x="30956" y="88515"/>
                </a:lnTo>
                <a:lnTo>
                  <a:pt x="31589" y="87883"/>
                </a:lnTo>
                <a:lnTo>
                  <a:pt x="32221" y="87250"/>
                </a:lnTo>
                <a:lnTo>
                  <a:pt x="32817" y="86581"/>
                </a:lnTo>
                <a:lnTo>
                  <a:pt x="33449" y="85874"/>
                </a:lnTo>
                <a:lnTo>
                  <a:pt x="34045" y="85129"/>
                </a:lnTo>
                <a:lnTo>
                  <a:pt x="35272" y="83567"/>
                </a:lnTo>
                <a:lnTo>
                  <a:pt x="36463" y="81892"/>
                </a:lnTo>
                <a:lnTo>
                  <a:pt x="37616" y="80107"/>
                </a:lnTo>
                <a:lnTo>
                  <a:pt x="38770" y="78209"/>
                </a:lnTo>
                <a:lnTo>
                  <a:pt x="39886" y="76200"/>
                </a:lnTo>
                <a:lnTo>
                  <a:pt x="39886" y="0"/>
                </a:lnTo>
                <a:lnTo>
                  <a:pt x="39886" y="0"/>
                </a:lnTo>
              </a:path>
            </a:pathLst>
          </a:cu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903" name="Google Shape;903;p60"/>
          <p:cNvSpPr/>
          <p:nvPr/>
        </p:nvSpPr>
        <p:spPr>
          <a:xfrm flipH="1">
            <a:off x="228605" y="3621311"/>
            <a:ext cx="3534079" cy="1522191"/>
          </a:xfrm>
          <a:custGeom>
            <a:rect b="b" l="l" r="r" t="t"/>
            <a:pathLst>
              <a:path extrusionOk="0" h="47273" w="109754">
                <a:moveTo>
                  <a:pt x="93188" y="0"/>
                </a:moveTo>
                <a:lnTo>
                  <a:pt x="91918" y="29"/>
                </a:lnTo>
                <a:lnTo>
                  <a:pt x="90619" y="87"/>
                </a:lnTo>
                <a:lnTo>
                  <a:pt x="89292" y="144"/>
                </a:lnTo>
                <a:lnTo>
                  <a:pt x="87906" y="260"/>
                </a:lnTo>
                <a:lnTo>
                  <a:pt x="86521" y="404"/>
                </a:lnTo>
                <a:lnTo>
                  <a:pt x="85107" y="606"/>
                </a:lnTo>
                <a:lnTo>
                  <a:pt x="83664" y="808"/>
                </a:lnTo>
                <a:lnTo>
                  <a:pt x="82163" y="1039"/>
                </a:lnTo>
                <a:lnTo>
                  <a:pt x="80663" y="1328"/>
                </a:lnTo>
                <a:lnTo>
                  <a:pt x="79162" y="1616"/>
                </a:lnTo>
                <a:lnTo>
                  <a:pt x="77604" y="1963"/>
                </a:lnTo>
                <a:lnTo>
                  <a:pt x="76045" y="2309"/>
                </a:lnTo>
                <a:lnTo>
                  <a:pt x="74458" y="2713"/>
                </a:lnTo>
                <a:lnTo>
                  <a:pt x="72842" y="3146"/>
                </a:lnTo>
                <a:lnTo>
                  <a:pt x="71226" y="3579"/>
                </a:lnTo>
                <a:lnTo>
                  <a:pt x="69581" y="4069"/>
                </a:lnTo>
                <a:lnTo>
                  <a:pt x="67907" y="4560"/>
                </a:lnTo>
                <a:lnTo>
                  <a:pt x="66233" y="5108"/>
                </a:lnTo>
                <a:lnTo>
                  <a:pt x="64559" y="5657"/>
                </a:lnTo>
                <a:lnTo>
                  <a:pt x="62856" y="6263"/>
                </a:lnTo>
                <a:lnTo>
                  <a:pt x="61154" y="6869"/>
                </a:lnTo>
                <a:lnTo>
                  <a:pt x="59422" y="7504"/>
                </a:lnTo>
                <a:lnTo>
                  <a:pt x="57690" y="8167"/>
                </a:lnTo>
                <a:lnTo>
                  <a:pt x="55959" y="8860"/>
                </a:lnTo>
                <a:lnTo>
                  <a:pt x="54227" y="9582"/>
                </a:lnTo>
                <a:lnTo>
                  <a:pt x="52467" y="10332"/>
                </a:lnTo>
                <a:lnTo>
                  <a:pt x="50735" y="11082"/>
                </a:lnTo>
                <a:lnTo>
                  <a:pt x="48975" y="11890"/>
                </a:lnTo>
                <a:lnTo>
                  <a:pt x="47214" y="12698"/>
                </a:lnTo>
                <a:lnTo>
                  <a:pt x="45454" y="13535"/>
                </a:lnTo>
                <a:lnTo>
                  <a:pt x="43694" y="14401"/>
                </a:lnTo>
                <a:lnTo>
                  <a:pt x="41933" y="15296"/>
                </a:lnTo>
                <a:lnTo>
                  <a:pt x="40230" y="16190"/>
                </a:lnTo>
                <a:lnTo>
                  <a:pt x="38528" y="17085"/>
                </a:lnTo>
                <a:lnTo>
                  <a:pt x="36825" y="18009"/>
                </a:lnTo>
                <a:lnTo>
                  <a:pt x="35122" y="18961"/>
                </a:lnTo>
                <a:lnTo>
                  <a:pt x="33477" y="19913"/>
                </a:lnTo>
                <a:lnTo>
                  <a:pt x="31832" y="20895"/>
                </a:lnTo>
                <a:lnTo>
                  <a:pt x="30187" y="21876"/>
                </a:lnTo>
                <a:lnTo>
                  <a:pt x="28600" y="22857"/>
                </a:lnTo>
                <a:lnTo>
                  <a:pt x="27013" y="23867"/>
                </a:lnTo>
                <a:lnTo>
                  <a:pt x="25454" y="24877"/>
                </a:lnTo>
                <a:lnTo>
                  <a:pt x="23925" y="25887"/>
                </a:lnTo>
                <a:lnTo>
                  <a:pt x="22395" y="26926"/>
                </a:lnTo>
                <a:lnTo>
                  <a:pt x="20923" y="27965"/>
                </a:lnTo>
                <a:lnTo>
                  <a:pt x="19480" y="29004"/>
                </a:lnTo>
                <a:lnTo>
                  <a:pt x="18037" y="30072"/>
                </a:lnTo>
                <a:lnTo>
                  <a:pt x="16652" y="31111"/>
                </a:lnTo>
                <a:lnTo>
                  <a:pt x="15354" y="32150"/>
                </a:lnTo>
                <a:lnTo>
                  <a:pt x="14084" y="33160"/>
                </a:lnTo>
                <a:lnTo>
                  <a:pt x="12843" y="34199"/>
                </a:lnTo>
                <a:lnTo>
                  <a:pt x="11631" y="35209"/>
                </a:lnTo>
                <a:lnTo>
                  <a:pt x="10447" y="36248"/>
                </a:lnTo>
                <a:lnTo>
                  <a:pt x="9293" y="37258"/>
                </a:lnTo>
                <a:lnTo>
                  <a:pt x="8196" y="38297"/>
                </a:lnTo>
                <a:lnTo>
                  <a:pt x="7129" y="39307"/>
                </a:lnTo>
                <a:lnTo>
                  <a:pt x="6090" y="40317"/>
                </a:lnTo>
                <a:lnTo>
                  <a:pt x="5108" y="41327"/>
                </a:lnTo>
                <a:lnTo>
                  <a:pt x="4156" y="42337"/>
                </a:lnTo>
                <a:lnTo>
                  <a:pt x="3233" y="43347"/>
                </a:lnTo>
                <a:lnTo>
                  <a:pt x="2367" y="44357"/>
                </a:lnTo>
                <a:lnTo>
                  <a:pt x="1530" y="45339"/>
                </a:lnTo>
                <a:lnTo>
                  <a:pt x="751" y="46320"/>
                </a:lnTo>
                <a:lnTo>
                  <a:pt x="0" y="47272"/>
                </a:lnTo>
                <a:lnTo>
                  <a:pt x="76016" y="47272"/>
                </a:lnTo>
                <a:lnTo>
                  <a:pt x="78152" y="45916"/>
                </a:lnTo>
                <a:lnTo>
                  <a:pt x="80230" y="44531"/>
                </a:lnTo>
                <a:lnTo>
                  <a:pt x="82250" y="43145"/>
                </a:lnTo>
                <a:lnTo>
                  <a:pt x="84241" y="41731"/>
                </a:lnTo>
                <a:lnTo>
                  <a:pt x="86146" y="40317"/>
                </a:lnTo>
                <a:lnTo>
                  <a:pt x="88022" y="38903"/>
                </a:lnTo>
                <a:lnTo>
                  <a:pt x="89840" y="37460"/>
                </a:lnTo>
                <a:lnTo>
                  <a:pt x="91572" y="36046"/>
                </a:lnTo>
                <a:lnTo>
                  <a:pt x="93245" y="34603"/>
                </a:lnTo>
                <a:lnTo>
                  <a:pt x="94862" y="33160"/>
                </a:lnTo>
                <a:lnTo>
                  <a:pt x="96420" y="31717"/>
                </a:lnTo>
                <a:lnTo>
                  <a:pt x="97892" y="30303"/>
                </a:lnTo>
                <a:lnTo>
                  <a:pt x="99277" y="28860"/>
                </a:lnTo>
                <a:lnTo>
                  <a:pt x="100605" y="27446"/>
                </a:lnTo>
                <a:lnTo>
                  <a:pt x="101846" y="26060"/>
                </a:lnTo>
                <a:lnTo>
                  <a:pt x="103000" y="24646"/>
                </a:lnTo>
                <a:lnTo>
                  <a:pt x="104068" y="23290"/>
                </a:lnTo>
                <a:lnTo>
                  <a:pt x="105049" y="21934"/>
                </a:lnTo>
                <a:lnTo>
                  <a:pt x="105944" y="20606"/>
                </a:lnTo>
                <a:lnTo>
                  <a:pt x="106752" y="19307"/>
                </a:lnTo>
                <a:lnTo>
                  <a:pt x="107444" y="18037"/>
                </a:lnTo>
                <a:lnTo>
                  <a:pt x="107791" y="17431"/>
                </a:lnTo>
                <a:lnTo>
                  <a:pt x="108079" y="16796"/>
                </a:lnTo>
                <a:lnTo>
                  <a:pt x="108339" y="16190"/>
                </a:lnTo>
                <a:lnTo>
                  <a:pt x="108599" y="15584"/>
                </a:lnTo>
                <a:lnTo>
                  <a:pt x="108830" y="15007"/>
                </a:lnTo>
                <a:lnTo>
                  <a:pt x="109032" y="14401"/>
                </a:lnTo>
                <a:lnTo>
                  <a:pt x="109205" y="13824"/>
                </a:lnTo>
                <a:lnTo>
                  <a:pt x="109349" y="13218"/>
                </a:lnTo>
                <a:lnTo>
                  <a:pt x="109493" y="12670"/>
                </a:lnTo>
                <a:lnTo>
                  <a:pt x="109609" y="12092"/>
                </a:lnTo>
                <a:lnTo>
                  <a:pt x="109667" y="11544"/>
                </a:lnTo>
                <a:lnTo>
                  <a:pt x="109724" y="10996"/>
                </a:lnTo>
                <a:lnTo>
                  <a:pt x="109753" y="10447"/>
                </a:lnTo>
                <a:lnTo>
                  <a:pt x="109753" y="9928"/>
                </a:lnTo>
                <a:lnTo>
                  <a:pt x="109753" y="9437"/>
                </a:lnTo>
                <a:lnTo>
                  <a:pt x="109695" y="8918"/>
                </a:lnTo>
                <a:lnTo>
                  <a:pt x="109609" y="8427"/>
                </a:lnTo>
                <a:lnTo>
                  <a:pt x="109522" y="7965"/>
                </a:lnTo>
                <a:lnTo>
                  <a:pt x="109378" y="7504"/>
                </a:lnTo>
                <a:lnTo>
                  <a:pt x="109234" y="7042"/>
                </a:lnTo>
                <a:lnTo>
                  <a:pt x="109060" y="6609"/>
                </a:lnTo>
                <a:lnTo>
                  <a:pt x="108858" y="6176"/>
                </a:lnTo>
                <a:lnTo>
                  <a:pt x="108656" y="5801"/>
                </a:lnTo>
                <a:lnTo>
                  <a:pt x="108426" y="5426"/>
                </a:lnTo>
                <a:lnTo>
                  <a:pt x="108195" y="5079"/>
                </a:lnTo>
                <a:lnTo>
                  <a:pt x="107935" y="4733"/>
                </a:lnTo>
                <a:lnTo>
                  <a:pt x="107646" y="4416"/>
                </a:lnTo>
                <a:lnTo>
                  <a:pt x="107358" y="4098"/>
                </a:lnTo>
                <a:lnTo>
                  <a:pt x="107011" y="3810"/>
                </a:lnTo>
                <a:lnTo>
                  <a:pt x="106694" y="3492"/>
                </a:lnTo>
                <a:lnTo>
                  <a:pt x="106319" y="3232"/>
                </a:lnTo>
                <a:lnTo>
                  <a:pt x="105944" y="2944"/>
                </a:lnTo>
                <a:lnTo>
                  <a:pt x="105568" y="2684"/>
                </a:lnTo>
                <a:lnTo>
                  <a:pt x="105164" y="2453"/>
                </a:lnTo>
                <a:lnTo>
                  <a:pt x="104732" y="2222"/>
                </a:lnTo>
                <a:lnTo>
                  <a:pt x="104270" y="1991"/>
                </a:lnTo>
                <a:lnTo>
                  <a:pt x="103808" y="1789"/>
                </a:lnTo>
                <a:lnTo>
                  <a:pt x="103317" y="1587"/>
                </a:lnTo>
                <a:lnTo>
                  <a:pt x="102307" y="1212"/>
                </a:lnTo>
                <a:lnTo>
                  <a:pt x="101211" y="895"/>
                </a:lnTo>
                <a:lnTo>
                  <a:pt x="100027" y="635"/>
                </a:lnTo>
                <a:lnTo>
                  <a:pt x="98815" y="404"/>
                </a:lnTo>
                <a:lnTo>
                  <a:pt x="97517" y="231"/>
                </a:lnTo>
                <a:lnTo>
                  <a:pt x="96131" y="116"/>
                </a:lnTo>
                <a:lnTo>
                  <a:pt x="94688" y="29"/>
                </a:lnTo>
                <a:lnTo>
                  <a:pt x="93188" y="0"/>
                </a:lnTo>
                <a:close/>
              </a:path>
            </a:pathLst>
          </a:cu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904" name="Google Shape;904;p60"/>
          <p:cNvSpPr/>
          <p:nvPr/>
        </p:nvSpPr>
        <p:spPr>
          <a:xfrm flipH="1">
            <a:off x="234700" y="1635550"/>
            <a:ext cx="3321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grpSp>
        <p:nvGrpSpPr>
          <p:cNvPr id="905" name="Google Shape;905;p60"/>
          <p:cNvGrpSpPr/>
          <p:nvPr/>
        </p:nvGrpSpPr>
        <p:grpSpPr>
          <a:xfrm flipH="1">
            <a:off x="7293000" y="0"/>
            <a:ext cx="1851000" cy="1225325"/>
            <a:chOff x="461225" y="3875100"/>
            <a:chExt cx="1851000" cy="1225325"/>
          </a:xfrm>
        </p:grpSpPr>
        <p:grpSp>
          <p:nvGrpSpPr>
            <p:cNvPr id="906" name="Google Shape;906;p60"/>
            <p:cNvGrpSpPr/>
            <p:nvPr/>
          </p:nvGrpSpPr>
          <p:grpSpPr>
            <a:xfrm>
              <a:off x="461225" y="3875100"/>
              <a:ext cx="1851000" cy="114600"/>
              <a:chOff x="461225" y="3504775"/>
              <a:chExt cx="1851000" cy="114600"/>
            </a:xfrm>
          </p:grpSpPr>
          <p:sp>
            <p:nvSpPr>
              <p:cNvPr id="907" name="Google Shape;907;p60"/>
              <p:cNvSpPr/>
              <p:nvPr/>
            </p:nvSpPr>
            <p:spPr>
              <a:xfrm>
                <a:off x="4612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908" name="Google Shape;908;p60"/>
              <p:cNvSpPr/>
              <p:nvPr/>
            </p:nvSpPr>
            <p:spPr>
              <a:xfrm>
                <a:off x="8314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909" name="Google Shape;909;p60"/>
              <p:cNvSpPr/>
              <p:nvPr/>
            </p:nvSpPr>
            <p:spPr>
              <a:xfrm>
                <a:off x="12016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910" name="Google Shape;910;p60"/>
              <p:cNvSpPr/>
              <p:nvPr/>
            </p:nvSpPr>
            <p:spPr>
              <a:xfrm>
                <a:off x="15718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911" name="Google Shape;911;p60"/>
              <p:cNvSpPr/>
              <p:nvPr/>
            </p:nvSpPr>
            <p:spPr>
              <a:xfrm>
                <a:off x="19420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912" name="Google Shape;912;p60"/>
            <p:cNvGrpSpPr/>
            <p:nvPr/>
          </p:nvGrpSpPr>
          <p:grpSpPr>
            <a:xfrm>
              <a:off x="461225" y="3989700"/>
              <a:ext cx="1480800" cy="1110725"/>
              <a:chOff x="461225" y="3249175"/>
              <a:chExt cx="1480800" cy="1110725"/>
            </a:xfrm>
          </p:grpSpPr>
          <p:sp>
            <p:nvSpPr>
              <p:cNvPr id="913" name="Google Shape;913;p60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914" name="Google Shape;914;p60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915" name="Google Shape;915;p60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916" name="Google Shape;916;p60"/>
              <p:cNvSpPr/>
              <p:nvPr/>
            </p:nvSpPr>
            <p:spPr>
              <a:xfrm>
                <a:off x="1201625" y="3989700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917" name="Google Shape;917;p60"/>
            <p:cNvGrpSpPr/>
            <p:nvPr/>
          </p:nvGrpSpPr>
          <p:grpSpPr>
            <a:xfrm>
              <a:off x="831425" y="4360025"/>
              <a:ext cx="1480800" cy="370200"/>
              <a:chOff x="831425" y="3249175"/>
              <a:chExt cx="1480800" cy="370200"/>
            </a:xfrm>
          </p:grpSpPr>
          <p:sp>
            <p:nvSpPr>
              <p:cNvPr id="918" name="Google Shape;918;p60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919" name="Google Shape;919;p60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920" name="Google Shape;920;p60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921" name="Google Shape;921;p60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922" name="Google Shape;922;p60"/>
          <p:cNvSpPr txBox="1"/>
          <p:nvPr>
            <p:ph type="title"/>
          </p:nvPr>
        </p:nvSpPr>
        <p:spPr>
          <a:xfrm>
            <a:off x="3822450" y="1287875"/>
            <a:ext cx="4295400" cy="2772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 Medium"/>
              <a:buNone/>
              <a:defRPr sz="12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923" name="Google Shape;923;p60"/>
          <p:cNvSpPr txBox="1"/>
          <p:nvPr>
            <p:ph idx="2" type="title"/>
          </p:nvPr>
        </p:nvSpPr>
        <p:spPr>
          <a:xfrm>
            <a:off x="85725" y="1287875"/>
            <a:ext cx="3347400" cy="2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 Medium"/>
              <a:buNone/>
              <a:defRPr sz="12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924" name="Google Shape;924;p60"/>
          <p:cNvSpPr/>
          <p:nvPr>
            <p:ph idx="3" type="pic"/>
          </p:nvPr>
        </p:nvSpPr>
        <p:spPr>
          <a:xfrm>
            <a:off x="227225" y="1832375"/>
            <a:ext cx="821100" cy="785400"/>
          </a:xfrm>
          <a:prstGeom prst="rect">
            <a:avLst/>
          </a:prstGeom>
          <a:noFill/>
          <a:ln>
            <a:noFill/>
          </a:ln>
        </p:spPr>
      </p:sp>
      <p:sp>
        <p:nvSpPr>
          <p:cNvPr id="925" name="Google Shape;925;p60"/>
          <p:cNvSpPr/>
          <p:nvPr>
            <p:ph idx="4" type="pic"/>
          </p:nvPr>
        </p:nvSpPr>
        <p:spPr>
          <a:xfrm>
            <a:off x="227225" y="2672425"/>
            <a:ext cx="821100" cy="785400"/>
          </a:xfrm>
          <a:prstGeom prst="rect">
            <a:avLst/>
          </a:prstGeom>
          <a:noFill/>
          <a:ln>
            <a:noFill/>
          </a:ln>
        </p:spPr>
      </p:sp>
      <p:sp>
        <p:nvSpPr>
          <p:cNvPr id="926" name="Google Shape;926;p60"/>
          <p:cNvSpPr/>
          <p:nvPr>
            <p:ph idx="5" type="pic"/>
          </p:nvPr>
        </p:nvSpPr>
        <p:spPr>
          <a:xfrm>
            <a:off x="227225" y="3512475"/>
            <a:ext cx="821100" cy="785400"/>
          </a:xfrm>
          <a:prstGeom prst="rect">
            <a:avLst/>
          </a:prstGeom>
          <a:noFill/>
          <a:ln>
            <a:noFill/>
          </a:ln>
        </p:spPr>
      </p:sp>
      <p:sp>
        <p:nvSpPr>
          <p:cNvPr id="927" name="Google Shape;927;p60"/>
          <p:cNvSpPr txBox="1"/>
          <p:nvPr>
            <p:ph idx="6" type="title"/>
          </p:nvPr>
        </p:nvSpPr>
        <p:spPr>
          <a:xfrm>
            <a:off x="1048325" y="1832375"/>
            <a:ext cx="2069700" cy="7851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928" name="Google Shape;928;p60"/>
          <p:cNvSpPr txBox="1"/>
          <p:nvPr>
            <p:ph idx="7" type="title"/>
          </p:nvPr>
        </p:nvSpPr>
        <p:spPr>
          <a:xfrm>
            <a:off x="1048325" y="2672425"/>
            <a:ext cx="2069700" cy="7851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929" name="Google Shape;929;p60"/>
          <p:cNvSpPr txBox="1"/>
          <p:nvPr>
            <p:ph idx="8" type="title"/>
          </p:nvPr>
        </p:nvSpPr>
        <p:spPr>
          <a:xfrm>
            <a:off x="1048325" y="3512475"/>
            <a:ext cx="2069700" cy="7851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930" name="Google Shape;930;p60"/>
          <p:cNvSpPr txBox="1"/>
          <p:nvPr>
            <p:ph idx="9" type="title"/>
          </p:nvPr>
        </p:nvSpPr>
        <p:spPr>
          <a:xfrm>
            <a:off x="3820750" y="1711525"/>
            <a:ext cx="1800000" cy="15222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/>
        </p:txBody>
      </p:sp>
      <p:sp>
        <p:nvSpPr>
          <p:cNvPr id="931" name="Google Shape;931;p60"/>
          <p:cNvSpPr txBox="1"/>
          <p:nvPr>
            <p:ph idx="13" type="title"/>
          </p:nvPr>
        </p:nvSpPr>
        <p:spPr>
          <a:xfrm>
            <a:off x="7107575" y="1711450"/>
            <a:ext cx="874200" cy="15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932" name="Google Shape;932;p60"/>
          <p:cNvSpPr txBox="1"/>
          <p:nvPr>
            <p:ph idx="14" type="title"/>
          </p:nvPr>
        </p:nvSpPr>
        <p:spPr>
          <a:xfrm>
            <a:off x="5518325" y="1711575"/>
            <a:ext cx="1322100" cy="15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933" name="Google Shape;933;p60"/>
          <p:cNvSpPr txBox="1"/>
          <p:nvPr>
            <p:ph idx="15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934" name="Google Shape;934;p60"/>
          <p:cNvSpPr txBox="1"/>
          <p:nvPr>
            <p:ph idx="16" type="title"/>
          </p:nvPr>
        </p:nvSpPr>
        <p:spPr>
          <a:xfrm>
            <a:off x="93381" y="502775"/>
            <a:ext cx="7178100" cy="7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35" name="Google Shape;935;p60"/>
          <p:cNvSpPr txBox="1"/>
          <p:nvPr>
            <p:ph idx="17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and Project Roadmap">
  <p:cSld name="BLANK_1_1_1_1_1_1_1_1_1_1_3_1">
    <p:bg>
      <p:bgPr>
        <a:solidFill>
          <a:schemeClr val="lt1"/>
        </a:solidFill>
      </p:bgPr>
    </p:bg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61"/>
          <p:cNvSpPr txBox="1"/>
          <p:nvPr>
            <p:ph type="title"/>
          </p:nvPr>
        </p:nvSpPr>
        <p:spPr>
          <a:xfrm>
            <a:off x="134550" y="1339350"/>
            <a:ext cx="1119600" cy="29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938" name="Google Shape;938;p61"/>
          <p:cNvSpPr txBox="1"/>
          <p:nvPr>
            <p:ph idx="2" type="title"/>
          </p:nvPr>
        </p:nvSpPr>
        <p:spPr>
          <a:xfrm>
            <a:off x="1326150" y="904338"/>
            <a:ext cx="22965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939" name="Google Shape;939;p61"/>
          <p:cNvSpPr txBox="1"/>
          <p:nvPr>
            <p:ph idx="3" type="title"/>
          </p:nvPr>
        </p:nvSpPr>
        <p:spPr>
          <a:xfrm>
            <a:off x="3877025" y="904338"/>
            <a:ext cx="22965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940" name="Google Shape;940;p61"/>
          <p:cNvSpPr txBox="1"/>
          <p:nvPr>
            <p:ph idx="4" type="title"/>
          </p:nvPr>
        </p:nvSpPr>
        <p:spPr>
          <a:xfrm>
            <a:off x="6291700" y="904338"/>
            <a:ext cx="22965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941" name="Google Shape;941;p61"/>
          <p:cNvSpPr txBox="1"/>
          <p:nvPr>
            <p:ph idx="5" type="title"/>
          </p:nvPr>
        </p:nvSpPr>
        <p:spPr>
          <a:xfrm>
            <a:off x="134550" y="2545225"/>
            <a:ext cx="11196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942" name="Google Shape;942;p61"/>
          <p:cNvSpPr txBox="1"/>
          <p:nvPr>
            <p:ph idx="6" type="title"/>
          </p:nvPr>
        </p:nvSpPr>
        <p:spPr>
          <a:xfrm>
            <a:off x="134550" y="3703975"/>
            <a:ext cx="11196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943" name="Google Shape;943;p61"/>
          <p:cNvSpPr txBox="1"/>
          <p:nvPr>
            <p:ph idx="7" type="title"/>
          </p:nvPr>
        </p:nvSpPr>
        <p:spPr>
          <a:xfrm>
            <a:off x="3877025" y="1339350"/>
            <a:ext cx="2160300" cy="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944" name="Google Shape;944;p61"/>
          <p:cNvSpPr txBox="1"/>
          <p:nvPr>
            <p:ph idx="8" type="title"/>
          </p:nvPr>
        </p:nvSpPr>
        <p:spPr>
          <a:xfrm>
            <a:off x="3877025" y="2552413"/>
            <a:ext cx="2160300" cy="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➔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○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○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945" name="Google Shape;945;p61"/>
          <p:cNvSpPr txBox="1"/>
          <p:nvPr>
            <p:ph idx="9" type="title"/>
          </p:nvPr>
        </p:nvSpPr>
        <p:spPr>
          <a:xfrm>
            <a:off x="3877025" y="3711169"/>
            <a:ext cx="2160300" cy="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➔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○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○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946" name="Google Shape;946;p61"/>
          <p:cNvSpPr txBox="1"/>
          <p:nvPr>
            <p:ph idx="13" type="title"/>
          </p:nvPr>
        </p:nvSpPr>
        <p:spPr>
          <a:xfrm>
            <a:off x="6427900" y="2552413"/>
            <a:ext cx="2160300" cy="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➔"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947" name="Google Shape;947;p61"/>
          <p:cNvSpPr txBox="1"/>
          <p:nvPr>
            <p:ph idx="14" type="title"/>
          </p:nvPr>
        </p:nvSpPr>
        <p:spPr>
          <a:xfrm>
            <a:off x="6427900" y="1339350"/>
            <a:ext cx="2160300" cy="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➔"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948" name="Google Shape;948;p61"/>
          <p:cNvSpPr txBox="1"/>
          <p:nvPr>
            <p:ph idx="15" type="title"/>
          </p:nvPr>
        </p:nvSpPr>
        <p:spPr>
          <a:xfrm>
            <a:off x="6427900" y="3711169"/>
            <a:ext cx="2160300" cy="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Sora"/>
              <a:buChar char="➔"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949" name="Google Shape;949;p61"/>
          <p:cNvSpPr txBox="1"/>
          <p:nvPr>
            <p:ph idx="16" type="title"/>
          </p:nvPr>
        </p:nvSpPr>
        <p:spPr>
          <a:xfrm>
            <a:off x="1326150" y="1339350"/>
            <a:ext cx="2296500" cy="9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950" name="Google Shape;950;p61"/>
          <p:cNvSpPr txBox="1"/>
          <p:nvPr>
            <p:ph idx="17" type="title"/>
          </p:nvPr>
        </p:nvSpPr>
        <p:spPr>
          <a:xfrm>
            <a:off x="1326150" y="2545213"/>
            <a:ext cx="2296500" cy="9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951" name="Google Shape;951;p61"/>
          <p:cNvSpPr txBox="1"/>
          <p:nvPr>
            <p:ph idx="18" type="title"/>
          </p:nvPr>
        </p:nvSpPr>
        <p:spPr>
          <a:xfrm>
            <a:off x="1326150" y="3703969"/>
            <a:ext cx="2296500" cy="9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952" name="Google Shape;952;p61"/>
          <p:cNvSpPr txBox="1"/>
          <p:nvPr>
            <p:ph idx="19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953" name="Google Shape;953;p61"/>
          <p:cNvSpPr txBox="1"/>
          <p:nvPr>
            <p:ph idx="20" type="title"/>
          </p:nvPr>
        </p:nvSpPr>
        <p:spPr>
          <a:xfrm>
            <a:off x="38100" y="319650"/>
            <a:ext cx="3116700" cy="5202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954" name="Google Shape;954;p61"/>
          <p:cNvSpPr txBox="1"/>
          <p:nvPr>
            <p:ph idx="21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et the team 2">
  <p:cSld name="CUSTOM_1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"/>
          <p:cNvSpPr txBox="1"/>
          <p:nvPr>
            <p:ph type="title"/>
          </p:nvPr>
        </p:nvSpPr>
        <p:spPr>
          <a:xfrm>
            <a:off x="228600" y="420017"/>
            <a:ext cx="6480300" cy="587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196" name="Google Shape;196;p7"/>
          <p:cNvSpPr/>
          <p:nvPr/>
        </p:nvSpPr>
        <p:spPr>
          <a:xfrm>
            <a:off x="4898537" y="6100"/>
            <a:ext cx="1059000" cy="950700"/>
          </a:xfrm>
          <a:prstGeom prst="snip2DiagRect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97" name="Google Shape;197;p7"/>
          <p:cNvSpPr/>
          <p:nvPr/>
        </p:nvSpPr>
        <p:spPr>
          <a:xfrm>
            <a:off x="5962868" y="6100"/>
            <a:ext cx="2115000" cy="950700"/>
          </a:xfrm>
          <a:prstGeom prst="snip2DiagRect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98" name="Google Shape;198;p7"/>
          <p:cNvSpPr/>
          <p:nvPr/>
        </p:nvSpPr>
        <p:spPr>
          <a:xfrm>
            <a:off x="8077928" y="6100"/>
            <a:ext cx="1059000" cy="950700"/>
          </a:xfrm>
          <a:prstGeom prst="snip2DiagRect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99" name="Google Shape;199;p7"/>
          <p:cNvSpPr/>
          <p:nvPr/>
        </p:nvSpPr>
        <p:spPr>
          <a:xfrm>
            <a:off x="3063300" y="6100"/>
            <a:ext cx="1835400" cy="950700"/>
          </a:xfrm>
          <a:prstGeom prst="snip2DiagRect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00" name="Google Shape;200;p7"/>
          <p:cNvSpPr/>
          <p:nvPr>
            <p:ph idx="2" type="pic"/>
          </p:nvPr>
        </p:nvSpPr>
        <p:spPr>
          <a:xfrm>
            <a:off x="228425" y="1992125"/>
            <a:ext cx="1444500" cy="1451400"/>
          </a:xfrm>
          <a:prstGeom prst="rect">
            <a:avLst/>
          </a:prstGeom>
          <a:noFill/>
          <a:ln>
            <a:noFill/>
          </a:ln>
        </p:spPr>
      </p:sp>
      <p:sp>
        <p:nvSpPr>
          <p:cNvPr id="201" name="Google Shape;201;p7"/>
          <p:cNvSpPr/>
          <p:nvPr>
            <p:ph idx="3" type="pic"/>
          </p:nvPr>
        </p:nvSpPr>
        <p:spPr>
          <a:xfrm>
            <a:off x="2039088" y="1992125"/>
            <a:ext cx="1444500" cy="1451400"/>
          </a:xfrm>
          <a:prstGeom prst="rect">
            <a:avLst/>
          </a:prstGeom>
          <a:noFill/>
          <a:ln>
            <a:noFill/>
          </a:ln>
        </p:spPr>
      </p:sp>
      <p:sp>
        <p:nvSpPr>
          <p:cNvPr id="202" name="Google Shape;202;p7"/>
          <p:cNvSpPr/>
          <p:nvPr>
            <p:ph idx="4" type="pic"/>
          </p:nvPr>
        </p:nvSpPr>
        <p:spPr>
          <a:xfrm>
            <a:off x="3849663" y="1992125"/>
            <a:ext cx="1444500" cy="1451400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Google Shape;203;p7"/>
          <p:cNvSpPr/>
          <p:nvPr>
            <p:ph idx="5" type="pic"/>
          </p:nvPr>
        </p:nvSpPr>
        <p:spPr>
          <a:xfrm>
            <a:off x="5660238" y="1992125"/>
            <a:ext cx="1444500" cy="1451400"/>
          </a:xfrm>
          <a:prstGeom prst="rect">
            <a:avLst/>
          </a:prstGeom>
          <a:noFill/>
          <a:ln>
            <a:noFill/>
          </a:ln>
        </p:spPr>
      </p:sp>
      <p:sp>
        <p:nvSpPr>
          <p:cNvPr id="204" name="Google Shape;204;p7"/>
          <p:cNvSpPr/>
          <p:nvPr>
            <p:ph idx="6" type="pic"/>
          </p:nvPr>
        </p:nvSpPr>
        <p:spPr>
          <a:xfrm>
            <a:off x="7470738" y="1992125"/>
            <a:ext cx="1444500" cy="1451400"/>
          </a:xfrm>
          <a:prstGeom prst="rect">
            <a:avLst/>
          </a:prstGeom>
          <a:noFill/>
          <a:ln>
            <a:noFill/>
          </a:ln>
        </p:spPr>
      </p:sp>
      <p:sp>
        <p:nvSpPr>
          <p:cNvPr id="205" name="Google Shape;205;p7"/>
          <p:cNvSpPr txBox="1"/>
          <p:nvPr>
            <p:ph idx="1" type="subTitle"/>
          </p:nvPr>
        </p:nvSpPr>
        <p:spPr>
          <a:xfrm>
            <a:off x="326700" y="1279442"/>
            <a:ext cx="12054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"/>
              <a:buNone/>
              <a:defRPr b="1"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6" name="Google Shape;206;p7"/>
          <p:cNvSpPr txBox="1"/>
          <p:nvPr>
            <p:ph idx="7" type="subTitle"/>
          </p:nvPr>
        </p:nvSpPr>
        <p:spPr>
          <a:xfrm>
            <a:off x="326700" y="1600442"/>
            <a:ext cx="1272600" cy="233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  <p:sp>
        <p:nvSpPr>
          <p:cNvPr id="207" name="Google Shape;207;p7"/>
          <p:cNvSpPr txBox="1"/>
          <p:nvPr>
            <p:ph idx="8" type="subTitle"/>
          </p:nvPr>
        </p:nvSpPr>
        <p:spPr>
          <a:xfrm>
            <a:off x="2125163" y="1279442"/>
            <a:ext cx="12054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b="1"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8" name="Google Shape;208;p7"/>
          <p:cNvSpPr txBox="1"/>
          <p:nvPr>
            <p:ph idx="9" type="subTitle"/>
          </p:nvPr>
        </p:nvSpPr>
        <p:spPr>
          <a:xfrm>
            <a:off x="2125163" y="1600442"/>
            <a:ext cx="1272600" cy="233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  <p:sp>
        <p:nvSpPr>
          <p:cNvPr id="209" name="Google Shape;209;p7"/>
          <p:cNvSpPr txBox="1"/>
          <p:nvPr>
            <p:ph idx="13" type="subTitle"/>
          </p:nvPr>
        </p:nvSpPr>
        <p:spPr>
          <a:xfrm>
            <a:off x="3935663" y="1279442"/>
            <a:ext cx="12054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"/>
              <a:buNone/>
              <a:defRPr b="1"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0" name="Google Shape;210;p7"/>
          <p:cNvSpPr txBox="1"/>
          <p:nvPr>
            <p:ph idx="14" type="subTitle"/>
          </p:nvPr>
        </p:nvSpPr>
        <p:spPr>
          <a:xfrm>
            <a:off x="3935663" y="1600442"/>
            <a:ext cx="1272600" cy="233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  <p:sp>
        <p:nvSpPr>
          <p:cNvPr id="211" name="Google Shape;211;p7"/>
          <p:cNvSpPr txBox="1"/>
          <p:nvPr>
            <p:ph idx="15" type="subTitle"/>
          </p:nvPr>
        </p:nvSpPr>
        <p:spPr>
          <a:xfrm>
            <a:off x="5746188" y="1279442"/>
            <a:ext cx="12054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"/>
              <a:buNone/>
              <a:defRPr b="1"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2" name="Google Shape;212;p7"/>
          <p:cNvSpPr txBox="1"/>
          <p:nvPr>
            <p:ph idx="16" type="subTitle"/>
          </p:nvPr>
        </p:nvSpPr>
        <p:spPr>
          <a:xfrm>
            <a:off x="5746188" y="1600442"/>
            <a:ext cx="1272600" cy="233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  <p:sp>
        <p:nvSpPr>
          <p:cNvPr id="213" name="Google Shape;213;p7"/>
          <p:cNvSpPr txBox="1"/>
          <p:nvPr>
            <p:ph idx="17" type="subTitle"/>
          </p:nvPr>
        </p:nvSpPr>
        <p:spPr>
          <a:xfrm>
            <a:off x="7556713" y="1279442"/>
            <a:ext cx="12054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"/>
              <a:buNone/>
              <a:defRPr b="1"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4" name="Google Shape;214;p7"/>
          <p:cNvSpPr txBox="1"/>
          <p:nvPr>
            <p:ph idx="18" type="subTitle"/>
          </p:nvPr>
        </p:nvSpPr>
        <p:spPr>
          <a:xfrm>
            <a:off x="7556713" y="1600442"/>
            <a:ext cx="1272600" cy="233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  <p:sp>
        <p:nvSpPr>
          <p:cNvPr id="215" name="Google Shape;215;p7"/>
          <p:cNvSpPr txBox="1"/>
          <p:nvPr>
            <p:ph idx="19" type="body"/>
          </p:nvPr>
        </p:nvSpPr>
        <p:spPr>
          <a:xfrm>
            <a:off x="228675" y="3618600"/>
            <a:ext cx="1444500" cy="1065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9pPr>
          </a:lstStyle>
          <a:p/>
        </p:txBody>
      </p:sp>
      <p:sp>
        <p:nvSpPr>
          <p:cNvPr id="216" name="Google Shape;216;p7"/>
          <p:cNvSpPr txBox="1"/>
          <p:nvPr>
            <p:ph idx="20" type="body"/>
          </p:nvPr>
        </p:nvSpPr>
        <p:spPr>
          <a:xfrm>
            <a:off x="2039100" y="3618600"/>
            <a:ext cx="1444500" cy="1065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9pPr>
          </a:lstStyle>
          <a:p/>
        </p:txBody>
      </p:sp>
      <p:sp>
        <p:nvSpPr>
          <p:cNvPr id="217" name="Google Shape;217;p7"/>
          <p:cNvSpPr txBox="1"/>
          <p:nvPr>
            <p:ph idx="21" type="body"/>
          </p:nvPr>
        </p:nvSpPr>
        <p:spPr>
          <a:xfrm>
            <a:off x="3849525" y="3618600"/>
            <a:ext cx="1444500" cy="1065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218" name="Google Shape;218;p7"/>
          <p:cNvSpPr txBox="1"/>
          <p:nvPr>
            <p:ph idx="22" type="body"/>
          </p:nvPr>
        </p:nvSpPr>
        <p:spPr>
          <a:xfrm>
            <a:off x="5659950" y="3618600"/>
            <a:ext cx="1444500" cy="1065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9pPr>
          </a:lstStyle>
          <a:p/>
        </p:txBody>
      </p:sp>
      <p:sp>
        <p:nvSpPr>
          <p:cNvPr id="219" name="Google Shape;219;p7"/>
          <p:cNvSpPr txBox="1"/>
          <p:nvPr>
            <p:ph idx="23" type="body"/>
          </p:nvPr>
        </p:nvSpPr>
        <p:spPr>
          <a:xfrm>
            <a:off x="7470375" y="3618600"/>
            <a:ext cx="1444500" cy="1065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">
  <p:cSld name="BLANK_1_1_1_1_1_1_1_1_1_1_2"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62"/>
          <p:cNvSpPr/>
          <p:nvPr/>
        </p:nvSpPr>
        <p:spPr>
          <a:xfrm>
            <a:off x="8210550" y="-7150"/>
            <a:ext cx="945375" cy="1453000"/>
          </a:xfrm>
          <a:custGeom>
            <a:rect b="b" l="l" r="r" t="t"/>
            <a:pathLst>
              <a:path extrusionOk="0" h="58120" w="37815">
                <a:moveTo>
                  <a:pt x="0" y="35846"/>
                </a:moveTo>
                <a:lnTo>
                  <a:pt x="37815" y="58120"/>
                </a:lnTo>
                <a:lnTo>
                  <a:pt x="37589" y="0"/>
                </a:lnTo>
                <a:lnTo>
                  <a:pt x="2413" y="3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957" name="Google Shape;957;p62"/>
          <p:cNvSpPr/>
          <p:nvPr/>
        </p:nvSpPr>
        <p:spPr>
          <a:xfrm>
            <a:off x="4614025" y="-6850"/>
            <a:ext cx="3659250" cy="1404775"/>
          </a:xfrm>
          <a:custGeom>
            <a:rect b="b" l="l" r="r" t="t"/>
            <a:pathLst>
              <a:path extrusionOk="0" h="56191" w="146370">
                <a:moveTo>
                  <a:pt x="5482" y="0"/>
                </a:moveTo>
                <a:lnTo>
                  <a:pt x="0" y="56191"/>
                </a:lnTo>
                <a:lnTo>
                  <a:pt x="144451" y="35907"/>
                </a:lnTo>
                <a:lnTo>
                  <a:pt x="146370" y="27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35000">
                <a:schemeClr val="accent3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</p:sp>
      <p:sp>
        <p:nvSpPr>
          <p:cNvPr id="958" name="Google Shape;958;p62"/>
          <p:cNvSpPr txBox="1"/>
          <p:nvPr>
            <p:ph type="title"/>
          </p:nvPr>
        </p:nvSpPr>
        <p:spPr>
          <a:xfrm>
            <a:off x="115025" y="502775"/>
            <a:ext cx="5829000" cy="12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959" name="Google Shape;959;p62"/>
          <p:cNvSpPr txBox="1"/>
          <p:nvPr>
            <p:ph idx="2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960" name="Google Shape;960;p62"/>
          <p:cNvSpPr txBox="1"/>
          <p:nvPr>
            <p:ph idx="3" type="title"/>
          </p:nvPr>
        </p:nvSpPr>
        <p:spPr>
          <a:xfrm>
            <a:off x="2117950" y="2031200"/>
            <a:ext cx="825900" cy="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961" name="Google Shape;961;p62"/>
          <p:cNvSpPr txBox="1"/>
          <p:nvPr>
            <p:ph idx="4" type="title"/>
          </p:nvPr>
        </p:nvSpPr>
        <p:spPr>
          <a:xfrm>
            <a:off x="3987300" y="2031200"/>
            <a:ext cx="825900" cy="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962" name="Google Shape;962;p62"/>
          <p:cNvSpPr txBox="1"/>
          <p:nvPr>
            <p:ph idx="5" type="title"/>
          </p:nvPr>
        </p:nvSpPr>
        <p:spPr>
          <a:xfrm>
            <a:off x="389050" y="2031200"/>
            <a:ext cx="825900" cy="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963" name="Google Shape;963;p62"/>
          <p:cNvSpPr txBox="1"/>
          <p:nvPr>
            <p:ph idx="6" type="title"/>
          </p:nvPr>
        </p:nvSpPr>
        <p:spPr>
          <a:xfrm>
            <a:off x="5858938" y="2031200"/>
            <a:ext cx="825900" cy="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964" name="Google Shape;964;p62"/>
          <p:cNvSpPr txBox="1"/>
          <p:nvPr>
            <p:ph idx="7" type="title"/>
          </p:nvPr>
        </p:nvSpPr>
        <p:spPr>
          <a:xfrm>
            <a:off x="7730563" y="1797200"/>
            <a:ext cx="825900" cy="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965" name="Google Shape;965;p62"/>
          <p:cNvSpPr txBox="1"/>
          <p:nvPr>
            <p:ph idx="1" type="body"/>
          </p:nvPr>
        </p:nvSpPr>
        <p:spPr>
          <a:xfrm>
            <a:off x="148300" y="2960850"/>
            <a:ext cx="13746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966" name="Google Shape;966;p62"/>
          <p:cNvSpPr txBox="1"/>
          <p:nvPr>
            <p:ph idx="8" type="body"/>
          </p:nvPr>
        </p:nvSpPr>
        <p:spPr>
          <a:xfrm>
            <a:off x="3601450" y="2960850"/>
            <a:ext cx="15795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967" name="Google Shape;967;p62"/>
          <p:cNvSpPr txBox="1"/>
          <p:nvPr>
            <p:ph idx="9" type="body"/>
          </p:nvPr>
        </p:nvSpPr>
        <p:spPr>
          <a:xfrm>
            <a:off x="5565675" y="2960850"/>
            <a:ext cx="14877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968" name="Google Shape;968;p62"/>
          <p:cNvSpPr txBox="1"/>
          <p:nvPr>
            <p:ph idx="13" type="body"/>
          </p:nvPr>
        </p:nvSpPr>
        <p:spPr>
          <a:xfrm>
            <a:off x="7346300" y="3194850"/>
            <a:ext cx="1649400" cy="14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●"/>
              <a:defRPr sz="1000">
                <a:latin typeface="Sora Medium"/>
                <a:ea typeface="Sora Medium"/>
                <a:cs typeface="Sora Medium"/>
                <a:sym typeface="Sora Medium"/>
              </a:defRPr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○"/>
              <a:defRPr sz="1000">
                <a:latin typeface="Sora Medium"/>
                <a:ea typeface="Sora Medium"/>
                <a:cs typeface="Sora Medium"/>
                <a:sym typeface="Sora Medium"/>
              </a:defRPr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■"/>
              <a:defRPr sz="1000">
                <a:latin typeface="Sora Medium"/>
                <a:ea typeface="Sora Medium"/>
                <a:cs typeface="Sora Medium"/>
                <a:sym typeface="Sora Medium"/>
              </a:defRPr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●"/>
              <a:defRPr sz="1000">
                <a:latin typeface="Sora Medium"/>
                <a:ea typeface="Sora Medium"/>
                <a:cs typeface="Sora Medium"/>
                <a:sym typeface="Sora Medium"/>
              </a:defRPr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○"/>
              <a:defRPr sz="1000">
                <a:latin typeface="Sora Medium"/>
                <a:ea typeface="Sora Medium"/>
                <a:cs typeface="Sora Medium"/>
                <a:sym typeface="Sora Medium"/>
              </a:defRPr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■"/>
              <a:defRPr sz="1000">
                <a:latin typeface="Sora Medium"/>
                <a:ea typeface="Sora Medium"/>
                <a:cs typeface="Sora Medium"/>
                <a:sym typeface="Sora Medium"/>
              </a:defRPr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●"/>
              <a:defRPr sz="1000">
                <a:latin typeface="Sora Medium"/>
                <a:ea typeface="Sora Medium"/>
                <a:cs typeface="Sora Medium"/>
                <a:sym typeface="Sora Medium"/>
              </a:defRPr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○"/>
              <a:defRPr sz="1000">
                <a:latin typeface="Sora Medium"/>
                <a:ea typeface="Sora Medium"/>
                <a:cs typeface="Sora Medium"/>
                <a:sym typeface="Sora Medium"/>
              </a:defRPr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■"/>
              <a:defRPr sz="1000"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/>
        </p:txBody>
      </p:sp>
      <p:sp>
        <p:nvSpPr>
          <p:cNvPr id="969" name="Google Shape;969;p62"/>
          <p:cNvSpPr txBox="1"/>
          <p:nvPr>
            <p:ph idx="14" type="body"/>
          </p:nvPr>
        </p:nvSpPr>
        <p:spPr>
          <a:xfrm>
            <a:off x="1842125" y="2960850"/>
            <a:ext cx="13746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970" name="Google Shape;970;p62"/>
          <p:cNvSpPr txBox="1"/>
          <p:nvPr>
            <p:ph idx="15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Alt 4">
  <p:cSld name="BLANK_1_1_1_1_1_1_1_1_1_1_2_1"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2" name="Google Shape;972;p63"/>
          <p:cNvGrpSpPr/>
          <p:nvPr/>
        </p:nvGrpSpPr>
        <p:grpSpPr>
          <a:xfrm flipH="1">
            <a:off x="3199575" y="156175"/>
            <a:ext cx="1851000" cy="1225325"/>
            <a:chOff x="461225" y="3875100"/>
            <a:chExt cx="1851000" cy="1225325"/>
          </a:xfrm>
        </p:grpSpPr>
        <p:grpSp>
          <p:nvGrpSpPr>
            <p:cNvPr id="973" name="Google Shape;973;p63"/>
            <p:cNvGrpSpPr/>
            <p:nvPr/>
          </p:nvGrpSpPr>
          <p:grpSpPr>
            <a:xfrm>
              <a:off x="461225" y="3875100"/>
              <a:ext cx="1851000" cy="114600"/>
              <a:chOff x="461225" y="3504775"/>
              <a:chExt cx="1851000" cy="114600"/>
            </a:xfrm>
          </p:grpSpPr>
          <p:sp>
            <p:nvSpPr>
              <p:cNvPr id="974" name="Google Shape;974;p63"/>
              <p:cNvSpPr/>
              <p:nvPr/>
            </p:nvSpPr>
            <p:spPr>
              <a:xfrm>
                <a:off x="4612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975" name="Google Shape;975;p63"/>
              <p:cNvSpPr/>
              <p:nvPr/>
            </p:nvSpPr>
            <p:spPr>
              <a:xfrm>
                <a:off x="8314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976" name="Google Shape;976;p63"/>
              <p:cNvSpPr/>
              <p:nvPr/>
            </p:nvSpPr>
            <p:spPr>
              <a:xfrm>
                <a:off x="12016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977" name="Google Shape;977;p63"/>
              <p:cNvSpPr/>
              <p:nvPr/>
            </p:nvSpPr>
            <p:spPr>
              <a:xfrm>
                <a:off x="15718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978" name="Google Shape;978;p63"/>
              <p:cNvSpPr/>
              <p:nvPr/>
            </p:nvSpPr>
            <p:spPr>
              <a:xfrm>
                <a:off x="19420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979" name="Google Shape;979;p63"/>
            <p:cNvGrpSpPr/>
            <p:nvPr/>
          </p:nvGrpSpPr>
          <p:grpSpPr>
            <a:xfrm>
              <a:off x="461225" y="3989700"/>
              <a:ext cx="1480800" cy="1110725"/>
              <a:chOff x="461225" y="3249175"/>
              <a:chExt cx="1480800" cy="1110725"/>
            </a:xfrm>
          </p:grpSpPr>
          <p:sp>
            <p:nvSpPr>
              <p:cNvPr id="980" name="Google Shape;980;p63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981" name="Google Shape;981;p63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982" name="Google Shape;982;p63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983" name="Google Shape;983;p63"/>
              <p:cNvSpPr/>
              <p:nvPr/>
            </p:nvSpPr>
            <p:spPr>
              <a:xfrm>
                <a:off x="1201625" y="3989700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984" name="Google Shape;984;p63"/>
            <p:cNvGrpSpPr/>
            <p:nvPr/>
          </p:nvGrpSpPr>
          <p:grpSpPr>
            <a:xfrm>
              <a:off x="831425" y="4360025"/>
              <a:ext cx="1480800" cy="370200"/>
              <a:chOff x="831425" y="3249175"/>
              <a:chExt cx="1480800" cy="370200"/>
            </a:xfrm>
          </p:grpSpPr>
          <p:sp>
            <p:nvSpPr>
              <p:cNvPr id="985" name="Google Shape;985;p63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986" name="Google Shape;986;p63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987" name="Google Shape;987;p63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988" name="Google Shape;988;p63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989" name="Google Shape;989;p63"/>
          <p:cNvSpPr txBox="1"/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990" name="Google Shape;990;p63"/>
          <p:cNvSpPr/>
          <p:nvPr/>
        </p:nvSpPr>
        <p:spPr>
          <a:xfrm>
            <a:off x="5023375" y="3994875"/>
            <a:ext cx="3941541" cy="1148616"/>
          </a:xfrm>
          <a:custGeom>
            <a:rect b="b" l="l" r="r" t="t"/>
            <a:pathLst>
              <a:path extrusionOk="0" h="47273" w="109754">
                <a:moveTo>
                  <a:pt x="93188" y="0"/>
                </a:moveTo>
                <a:lnTo>
                  <a:pt x="91918" y="29"/>
                </a:lnTo>
                <a:lnTo>
                  <a:pt x="90619" y="87"/>
                </a:lnTo>
                <a:lnTo>
                  <a:pt x="89292" y="144"/>
                </a:lnTo>
                <a:lnTo>
                  <a:pt x="87906" y="260"/>
                </a:lnTo>
                <a:lnTo>
                  <a:pt x="86521" y="404"/>
                </a:lnTo>
                <a:lnTo>
                  <a:pt x="85107" y="606"/>
                </a:lnTo>
                <a:lnTo>
                  <a:pt x="83664" y="808"/>
                </a:lnTo>
                <a:lnTo>
                  <a:pt x="82163" y="1039"/>
                </a:lnTo>
                <a:lnTo>
                  <a:pt x="80663" y="1328"/>
                </a:lnTo>
                <a:lnTo>
                  <a:pt x="79162" y="1616"/>
                </a:lnTo>
                <a:lnTo>
                  <a:pt x="77604" y="1963"/>
                </a:lnTo>
                <a:lnTo>
                  <a:pt x="76045" y="2309"/>
                </a:lnTo>
                <a:lnTo>
                  <a:pt x="74458" y="2713"/>
                </a:lnTo>
                <a:lnTo>
                  <a:pt x="72842" y="3146"/>
                </a:lnTo>
                <a:lnTo>
                  <a:pt x="71226" y="3579"/>
                </a:lnTo>
                <a:lnTo>
                  <a:pt x="69581" y="4069"/>
                </a:lnTo>
                <a:lnTo>
                  <a:pt x="67907" y="4560"/>
                </a:lnTo>
                <a:lnTo>
                  <a:pt x="66233" y="5108"/>
                </a:lnTo>
                <a:lnTo>
                  <a:pt x="64559" y="5657"/>
                </a:lnTo>
                <a:lnTo>
                  <a:pt x="62856" y="6263"/>
                </a:lnTo>
                <a:lnTo>
                  <a:pt x="61154" y="6869"/>
                </a:lnTo>
                <a:lnTo>
                  <a:pt x="59422" y="7504"/>
                </a:lnTo>
                <a:lnTo>
                  <a:pt x="57690" y="8167"/>
                </a:lnTo>
                <a:lnTo>
                  <a:pt x="55959" y="8860"/>
                </a:lnTo>
                <a:lnTo>
                  <a:pt x="54227" y="9582"/>
                </a:lnTo>
                <a:lnTo>
                  <a:pt x="52467" y="10332"/>
                </a:lnTo>
                <a:lnTo>
                  <a:pt x="50735" y="11082"/>
                </a:lnTo>
                <a:lnTo>
                  <a:pt x="48975" y="11890"/>
                </a:lnTo>
                <a:lnTo>
                  <a:pt x="47214" y="12698"/>
                </a:lnTo>
                <a:lnTo>
                  <a:pt x="45454" y="13535"/>
                </a:lnTo>
                <a:lnTo>
                  <a:pt x="43694" y="14401"/>
                </a:lnTo>
                <a:lnTo>
                  <a:pt x="41933" y="15296"/>
                </a:lnTo>
                <a:lnTo>
                  <a:pt x="40230" y="16190"/>
                </a:lnTo>
                <a:lnTo>
                  <a:pt x="38528" y="17085"/>
                </a:lnTo>
                <a:lnTo>
                  <a:pt x="36825" y="18009"/>
                </a:lnTo>
                <a:lnTo>
                  <a:pt x="35122" y="18961"/>
                </a:lnTo>
                <a:lnTo>
                  <a:pt x="33477" y="19913"/>
                </a:lnTo>
                <a:lnTo>
                  <a:pt x="31832" y="20895"/>
                </a:lnTo>
                <a:lnTo>
                  <a:pt x="30187" y="21876"/>
                </a:lnTo>
                <a:lnTo>
                  <a:pt x="28600" y="22857"/>
                </a:lnTo>
                <a:lnTo>
                  <a:pt x="27013" y="23867"/>
                </a:lnTo>
                <a:lnTo>
                  <a:pt x="25454" y="24877"/>
                </a:lnTo>
                <a:lnTo>
                  <a:pt x="23925" y="25887"/>
                </a:lnTo>
                <a:lnTo>
                  <a:pt x="22395" y="26926"/>
                </a:lnTo>
                <a:lnTo>
                  <a:pt x="20923" y="27965"/>
                </a:lnTo>
                <a:lnTo>
                  <a:pt x="19480" y="29004"/>
                </a:lnTo>
                <a:lnTo>
                  <a:pt x="18037" y="30072"/>
                </a:lnTo>
                <a:lnTo>
                  <a:pt x="16652" y="31111"/>
                </a:lnTo>
                <a:lnTo>
                  <a:pt x="15354" y="32150"/>
                </a:lnTo>
                <a:lnTo>
                  <a:pt x="14084" y="33160"/>
                </a:lnTo>
                <a:lnTo>
                  <a:pt x="12843" y="34199"/>
                </a:lnTo>
                <a:lnTo>
                  <a:pt x="11631" y="35209"/>
                </a:lnTo>
                <a:lnTo>
                  <a:pt x="10447" y="36248"/>
                </a:lnTo>
                <a:lnTo>
                  <a:pt x="9293" y="37258"/>
                </a:lnTo>
                <a:lnTo>
                  <a:pt x="8196" y="38297"/>
                </a:lnTo>
                <a:lnTo>
                  <a:pt x="7129" y="39307"/>
                </a:lnTo>
                <a:lnTo>
                  <a:pt x="6090" y="40317"/>
                </a:lnTo>
                <a:lnTo>
                  <a:pt x="5108" y="41327"/>
                </a:lnTo>
                <a:lnTo>
                  <a:pt x="4156" y="42337"/>
                </a:lnTo>
                <a:lnTo>
                  <a:pt x="3233" y="43347"/>
                </a:lnTo>
                <a:lnTo>
                  <a:pt x="2367" y="44357"/>
                </a:lnTo>
                <a:lnTo>
                  <a:pt x="1530" y="45339"/>
                </a:lnTo>
                <a:lnTo>
                  <a:pt x="751" y="46320"/>
                </a:lnTo>
                <a:lnTo>
                  <a:pt x="0" y="47272"/>
                </a:lnTo>
                <a:lnTo>
                  <a:pt x="76016" y="47272"/>
                </a:lnTo>
                <a:lnTo>
                  <a:pt x="78152" y="45916"/>
                </a:lnTo>
                <a:lnTo>
                  <a:pt x="80230" y="44531"/>
                </a:lnTo>
                <a:lnTo>
                  <a:pt x="82250" y="43145"/>
                </a:lnTo>
                <a:lnTo>
                  <a:pt x="84241" y="41731"/>
                </a:lnTo>
                <a:lnTo>
                  <a:pt x="86146" y="40317"/>
                </a:lnTo>
                <a:lnTo>
                  <a:pt x="88022" y="38903"/>
                </a:lnTo>
                <a:lnTo>
                  <a:pt x="89840" y="37460"/>
                </a:lnTo>
                <a:lnTo>
                  <a:pt x="91572" y="36046"/>
                </a:lnTo>
                <a:lnTo>
                  <a:pt x="93245" y="34603"/>
                </a:lnTo>
                <a:lnTo>
                  <a:pt x="94862" y="33160"/>
                </a:lnTo>
                <a:lnTo>
                  <a:pt x="96420" y="31717"/>
                </a:lnTo>
                <a:lnTo>
                  <a:pt x="97892" y="30303"/>
                </a:lnTo>
                <a:lnTo>
                  <a:pt x="99277" y="28860"/>
                </a:lnTo>
                <a:lnTo>
                  <a:pt x="100605" y="27446"/>
                </a:lnTo>
                <a:lnTo>
                  <a:pt x="101846" y="26060"/>
                </a:lnTo>
                <a:lnTo>
                  <a:pt x="103000" y="24646"/>
                </a:lnTo>
                <a:lnTo>
                  <a:pt x="104068" y="23290"/>
                </a:lnTo>
                <a:lnTo>
                  <a:pt x="105049" y="21934"/>
                </a:lnTo>
                <a:lnTo>
                  <a:pt x="105944" y="20606"/>
                </a:lnTo>
                <a:lnTo>
                  <a:pt x="106752" y="19307"/>
                </a:lnTo>
                <a:lnTo>
                  <a:pt x="107444" y="18037"/>
                </a:lnTo>
                <a:lnTo>
                  <a:pt x="107791" y="17431"/>
                </a:lnTo>
                <a:lnTo>
                  <a:pt x="108079" y="16796"/>
                </a:lnTo>
                <a:lnTo>
                  <a:pt x="108339" y="16190"/>
                </a:lnTo>
                <a:lnTo>
                  <a:pt x="108599" y="15584"/>
                </a:lnTo>
                <a:lnTo>
                  <a:pt x="108830" y="15007"/>
                </a:lnTo>
                <a:lnTo>
                  <a:pt x="109032" y="14401"/>
                </a:lnTo>
                <a:lnTo>
                  <a:pt x="109205" y="13824"/>
                </a:lnTo>
                <a:lnTo>
                  <a:pt x="109349" y="13218"/>
                </a:lnTo>
                <a:lnTo>
                  <a:pt x="109493" y="12670"/>
                </a:lnTo>
                <a:lnTo>
                  <a:pt x="109609" y="12092"/>
                </a:lnTo>
                <a:lnTo>
                  <a:pt x="109667" y="11544"/>
                </a:lnTo>
                <a:lnTo>
                  <a:pt x="109724" y="10996"/>
                </a:lnTo>
                <a:lnTo>
                  <a:pt x="109753" y="10447"/>
                </a:lnTo>
                <a:lnTo>
                  <a:pt x="109753" y="9928"/>
                </a:lnTo>
                <a:lnTo>
                  <a:pt x="109753" y="9437"/>
                </a:lnTo>
                <a:lnTo>
                  <a:pt x="109695" y="8918"/>
                </a:lnTo>
                <a:lnTo>
                  <a:pt x="109609" y="8427"/>
                </a:lnTo>
                <a:lnTo>
                  <a:pt x="109522" y="7965"/>
                </a:lnTo>
                <a:lnTo>
                  <a:pt x="109378" y="7504"/>
                </a:lnTo>
                <a:lnTo>
                  <a:pt x="109234" y="7042"/>
                </a:lnTo>
                <a:lnTo>
                  <a:pt x="109060" y="6609"/>
                </a:lnTo>
                <a:lnTo>
                  <a:pt x="108858" y="6176"/>
                </a:lnTo>
                <a:lnTo>
                  <a:pt x="108656" y="5801"/>
                </a:lnTo>
                <a:lnTo>
                  <a:pt x="108426" y="5426"/>
                </a:lnTo>
                <a:lnTo>
                  <a:pt x="108195" y="5079"/>
                </a:lnTo>
                <a:lnTo>
                  <a:pt x="107935" y="4733"/>
                </a:lnTo>
                <a:lnTo>
                  <a:pt x="107646" y="4416"/>
                </a:lnTo>
                <a:lnTo>
                  <a:pt x="107358" y="4098"/>
                </a:lnTo>
                <a:lnTo>
                  <a:pt x="107011" y="3810"/>
                </a:lnTo>
                <a:lnTo>
                  <a:pt x="106694" y="3492"/>
                </a:lnTo>
                <a:lnTo>
                  <a:pt x="106319" y="3232"/>
                </a:lnTo>
                <a:lnTo>
                  <a:pt x="105944" y="2944"/>
                </a:lnTo>
                <a:lnTo>
                  <a:pt x="105568" y="2684"/>
                </a:lnTo>
                <a:lnTo>
                  <a:pt x="105164" y="2453"/>
                </a:lnTo>
                <a:lnTo>
                  <a:pt x="104732" y="2222"/>
                </a:lnTo>
                <a:lnTo>
                  <a:pt x="104270" y="1991"/>
                </a:lnTo>
                <a:lnTo>
                  <a:pt x="103808" y="1789"/>
                </a:lnTo>
                <a:lnTo>
                  <a:pt x="103317" y="1587"/>
                </a:lnTo>
                <a:lnTo>
                  <a:pt x="102307" y="1212"/>
                </a:lnTo>
                <a:lnTo>
                  <a:pt x="101211" y="895"/>
                </a:lnTo>
                <a:lnTo>
                  <a:pt x="100027" y="635"/>
                </a:lnTo>
                <a:lnTo>
                  <a:pt x="98815" y="404"/>
                </a:lnTo>
                <a:lnTo>
                  <a:pt x="97517" y="231"/>
                </a:lnTo>
                <a:lnTo>
                  <a:pt x="96131" y="116"/>
                </a:lnTo>
                <a:lnTo>
                  <a:pt x="94688" y="29"/>
                </a:lnTo>
                <a:lnTo>
                  <a:pt x="93188" y="0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991" name="Google Shape;991;p63"/>
          <p:cNvSpPr/>
          <p:nvPr/>
        </p:nvSpPr>
        <p:spPr>
          <a:xfrm rot="5400000">
            <a:off x="6364434" y="2363929"/>
            <a:ext cx="912991" cy="4646142"/>
          </a:xfrm>
          <a:custGeom>
            <a:rect b="b" l="l" r="r" t="t"/>
            <a:pathLst>
              <a:path extrusionOk="0" fill="none" h="93762" w="39886">
                <a:moveTo>
                  <a:pt x="39886" y="0"/>
                </a:moveTo>
                <a:lnTo>
                  <a:pt x="7330" y="0"/>
                </a:lnTo>
                <a:lnTo>
                  <a:pt x="7330" y="0"/>
                </a:lnTo>
                <a:lnTo>
                  <a:pt x="6362" y="3051"/>
                </a:lnTo>
                <a:lnTo>
                  <a:pt x="5470" y="6176"/>
                </a:lnTo>
                <a:lnTo>
                  <a:pt x="4614" y="9413"/>
                </a:lnTo>
                <a:lnTo>
                  <a:pt x="3832" y="12725"/>
                </a:lnTo>
                <a:lnTo>
                  <a:pt x="3088" y="16148"/>
                </a:lnTo>
                <a:lnTo>
                  <a:pt x="2456" y="19608"/>
                </a:lnTo>
                <a:lnTo>
                  <a:pt x="1860" y="23143"/>
                </a:lnTo>
                <a:lnTo>
                  <a:pt x="1340" y="26715"/>
                </a:lnTo>
                <a:lnTo>
                  <a:pt x="1340" y="26715"/>
                </a:lnTo>
                <a:lnTo>
                  <a:pt x="930" y="29989"/>
                </a:lnTo>
                <a:lnTo>
                  <a:pt x="633" y="33263"/>
                </a:lnTo>
                <a:lnTo>
                  <a:pt x="372" y="36463"/>
                </a:lnTo>
                <a:lnTo>
                  <a:pt x="186" y="39625"/>
                </a:lnTo>
                <a:lnTo>
                  <a:pt x="37" y="42714"/>
                </a:lnTo>
                <a:lnTo>
                  <a:pt x="0" y="45802"/>
                </a:lnTo>
                <a:lnTo>
                  <a:pt x="0" y="48778"/>
                </a:lnTo>
                <a:lnTo>
                  <a:pt x="112" y="51755"/>
                </a:lnTo>
                <a:lnTo>
                  <a:pt x="223" y="54620"/>
                </a:lnTo>
                <a:lnTo>
                  <a:pt x="447" y="57448"/>
                </a:lnTo>
                <a:lnTo>
                  <a:pt x="707" y="60201"/>
                </a:lnTo>
                <a:lnTo>
                  <a:pt x="1042" y="62843"/>
                </a:lnTo>
                <a:lnTo>
                  <a:pt x="1414" y="65447"/>
                </a:lnTo>
                <a:lnTo>
                  <a:pt x="1860" y="67940"/>
                </a:lnTo>
                <a:lnTo>
                  <a:pt x="2381" y="70358"/>
                </a:lnTo>
                <a:lnTo>
                  <a:pt x="2939" y="72665"/>
                </a:lnTo>
                <a:lnTo>
                  <a:pt x="3535" y="74898"/>
                </a:lnTo>
                <a:lnTo>
                  <a:pt x="4204" y="77018"/>
                </a:lnTo>
                <a:lnTo>
                  <a:pt x="4949" y="79028"/>
                </a:lnTo>
                <a:lnTo>
                  <a:pt x="5321" y="79995"/>
                </a:lnTo>
                <a:lnTo>
                  <a:pt x="5693" y="80925"/>
                </a:lnTo>
                <a:lnTo>
                  <a:pt x="6102" y="81855"/>
                </a:lnTo>
                <a:lnTo>
                  <a:pt x="6549" y="82748"/>
                </a:lnTo>
                <a:lnTo>
                  <a:pt x="6958" y="83567"/>
                </a:lnTo>
                <a:lnTo>
                  <a:pt x="7404" y="84385"/>
                </a:lnTo>
                <a:lnTo>
                  <a:pt x="7851" y="85204"/>
                </a:lnTo>
                <a:lnTo>
                  <a:pt x="8334" y="85948"/>
                </a:lnTo>
                <a:lnTo>
                  <a:pt x="8818" y="86692"/>
                </a:lnTo>
                <a:lnTo>
                  <a:pt x="9302" y="87362"/>
                </a:lnTo>
                <a:lnTo>
                  <a:pt x="9786" y="88032"/>
                </a:lnTo>
                <a:lnTo>
                  <a:pt x="10306" y="88664"/>
                </a:lnTo>
                <a:lnTo>
                  <a:pt x="10827" y="89259"/>
                </a:lnTo>
                <a:lnTo>
                  <a:pt x="11385" y="89818"/>
                </a:lnTo>
                <a:lnTo>
                  <a:pt x="11906" y="90338"/>
                </a:lnTo>
                <a:lnTo>
                  <a:pt x="12464" y="90822"/>
                </a:lnTo>
                <a:lnTo>
                  <a:pt x="13060" y="91306"/>
                </a:lnTo>
                <a:lnTo>
                  <a:pt x="13618" y="91715"/>
                </a:lnTo>
                <a:lnTo>
                  <a:pt x="14213" y="92087"/>
                </a:lnTo>
                <a:lnTo>
                  <a:pt x="14808" y="92422"/>
                </a:lnTo>
                <a:lnTo>
                  <a:pt x="15404" y="92757"/>
                </a:lnTo>
                <a:lnTo>
                  <a:pt x="16036" y="93017"/>
                </a:lnTo>
                <a:lnTo>
                  <a:pt x="16669" y="93241"/>
                </a:lnTo>
                <a:lnTo>
                  <a:pt x="17301" y="93427"/>
                </a:lnTo>
                <a:lnTo>
                  <a:pt x="17971" y="93575"/>
                </a:lnTo>
                <a:lnTo>
                  <a:pt x="18604" y="93687"/>
                </a:lnTo>
                <a:lnTo>
                  <a:pt x="18604" y="93687"/>
                </a:lnTo>
                <a:lnTo>
                  <a:pt x="19311" y="93762"/>
                </a:lnTo>
                <a:lnTo>
                  <a:pt x="20017" y="93762"/>
                </a:lnTo>
                <a:lnTo>
                  <a:pt x="20017" y="93762"/>
                </a:lnTo>
                <a:lnTo>
                  <a:pt x="20650" y="93762"/>
                </a:lnTo>
                <a:lnTo>
                  <a:pt x="21320" y="93687"/>
                </a:lnTo>
                <a:lnTo>
                  <a:pt x="21952" y="93613"/>
                </a:lnTo>
                <a:lnTo>
                  <a:pt x="22622" y="93464"/>
                </a:lnTo>
                <a:lnTo>
                  <a:pt x="23254" y="93315"/>
                </a:lnTo>
                <a:lnTo>
                  <a:pt x="23924" y="93092"/>
                </a:lnTo>
                <a:lnTo>
                  <a:pt x="24557" y="92831"/>
                </a:lnTo>
                <a:lnTo>
                  <a:pt x="25189" y="92571"/>
                </a:lnTo>
                <a:lnTo>
                  <a:pt x="25859" y="92236"/>
                </a:lnTo>
                <a:lnTo>
                  <a:pt x="26491" y="91901"/>
                </a:lnTo>
                <a:lnTo>
                  <a:pt x="27124" y="91529"/>
                </a:lnTo>
                <a:lnTo>
                  <a:pt x="27794" y="91083"/>
                </a:lnTo>
                <a:lnTo>
                  <a:pt x="28426" y="90636"/>
                </a:lnTo>
                <a:lnTo>
                  <a:pt x="29059" y="90152"/>
                </a:lnTo>
                <a:lnTo>
                  <a:pt x="29691" y="89632"/>
                </a:lnTo>
                <a:lnTo>
                  <a:pt x="30324" y="89073"/>
                </a:lnTo>
                <a:lnTo>
                  <a:pt x="30956" y="88515"/>
                </a:lnTo>
                <a:lnTo>
                  <a:pt x="31589" y="87883"/>
                </a:lnTo>
                <a:lnTo>
                  <a:pt x="32221" y="87250"/>
                </a:lnTo>
                <a:lnTo>
                  <a:pt x="32817" y="86581"/>
                </a:lnTo>
                <a:lnTo>
                  <a:pt x="33449" y="85874"/>
                </a:lnTo>
                <a:lnTo>
                  <a:pt x="34045" y="85129"/>
                </a:lnTo>
                <a:lnTo>
                  <a:pt x="35272" y="83567"/>
                </a:lnTo>
                <a:lnTo>
                  <a:pt x="36463" y="81892"/>
                </a:lnTo>
                <a:lnTo>
                  <a:pt x="37616" y="80107"/>
                </a:lnTo>
                <a:lnTo>
                  <a:pt x="38770" y="78209"/>
                </a:lnTo>
                <a:lnTo>
                  <a:pt x="39886" y="76200"/>
                </a:lnTo>
                <a:lnTo>
                  <a:pt x="39886" y="0"/>
                </a:lnTo>
                <a:lnTo>
                  <a:pt x="39886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992" name="Google Shape;992;p63"/>
          <p:cNvSpPr txBox="1"/>
          <p:nvPr>
            <p:ph idx="2" type="title"/>
          </p:nvPr>
        </p:nvSpPr>
        <p:spPr>
          <a:xfrm>
            <a:off x="115025" y="502775"/>
            <a:ext cx="3941700" cy="12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993" name="Google Shape;993;p63"/>
          <p:cNvSpPr/>
          <p:nvPr/>
        </p:nvSpPr>
        <p:spPr>
          <a:xfrm>
            <a:off x="1643225" y="-725"/>
            <a:ext cx="5761425" cy="711800"/>
          </a:xfrm>
          <a:custGeom>
            <a:rect b="b" l="l" r="r" t="t"/>
            <a:pathLst>
              <a:path extrusionOk="0" h="28472" w="230457">
                <a:moveTo>
                  <a:pt x="0" y="0"/>
                </a:moveTo>
                <a:lnTo>
                  <a:pt x="230457" y="28472"/>
                </a:lnTo>
                <a:lnTo>
                  <a:pt x="220381" y="2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994" name="Google Shape;994;p63"/>
          <p:cNvSpPr/>
          <p:nvPr/>
        </p:nvSpPr>
        <p:spPr>
          <a:xfrm>
            <a:off x="7140700" y="-1350"/>
            <a:ext cx="2003375" cy="714225"/>
          </a:xfrm>
          <a:custGeom>
            <a:rect b="b" l="l" r="r" t="t"/>
            <a:pathLst>
              <a:path extrusionOk="0" h="28569" w="80135">
                <a:moveTo>
                  <a:pt x="10558" y="28569"/>
                </a:moveTo>
                <a:lnTo>
                  <a:pt x="67491" y="18220"/>
                </a:lnTo>
                <a:lnTo>
                  <a:pt x="80135" y="0"/>
                </a:lnTo>
                <a:lnTo>
                  <a:pt x="0" y="45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>
            <a:outerShdw blurRad="314325" rotWithShape="0" algn="bl" dir="5400000" dist="28575">
              <a:schemeClr val="accent4">
                <a:alpha val="24000"/>
              </a:schemeClr>
            </a:outerShdw>
          </a:effectLst>
        </p:spPr>
      </p:sp>
      <p:sp>
        <p:nvSpPr>
          <p:cNvPr id="995" name="Google Shape;995;p63"/>
          <p:cNvSpPr txBox="1"/>
          <p:nvPr>
            <p:ph idx="3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17">
          <p15:clr>
            <a:srgbClr val="E46962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eps">
  <p:cSld name="BLANK_1_1_1_1_1_1_1_1_1_1_2_1_1"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7" name="Google Shape;997;p64"/>
          <p:cNvGrpSpPr/>
          <p:nvPr/>
        </p:nvGrpSpPr>
        <p:grpSpPr>
          <a:xfrm flipH="1">
            <a:off x="3199575" y="156175"/>
            <a:ext cx="1851000" cy="1225325"/>
            <a:chOff x="461225" y="3875100"/>
            <a:chExt cx="1851000" cy="1225325"/>
          </a:xfrm>
        </p:grpSpPr>
        <p:grpSp>
          <p:nvGrpSpPr>
            <p:cNvPr id="998" name="Google Shape;998;p64"/>
            <p:cNvGrpSpPr/>
            <p:nvPr/>
          </p:nvGrpSpPr>
          <p:grpSpPr>
            <a:xfrm>
              <a:off x="461225" y="3875100"/>
              <a:ext cx="1851000" cy="114600"/>
              <a:chOff x="461225" y="3504775"/>
              <a:chExt cx="1851000" cy="114600"/>
            </a:xfrm>
          </p:grpSpPr>
          <p:sp>
            <p:nvSpPr>
              <p:cNvPr id="999" name="Google Shape;999;p64"/>
              <p:cNvSpPr/>
              <p:nvPr/>
            </p:nvSpPr>
            <p:spPr>
              <a:xfrm>
                <a:off x="4612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000" name="Google Shape;1000;p64"/>
              <p:cNvSpPr/>
              <p:nvPr/>
            </p:nvSpPr>
            <p:spPr>
              <a:xfrm>
                <a:off x="8314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001" name="Google Shape;1001;p64"/>
              <p:cNvSpPr/>
              <p:nvPr/>
            </p:nvSpPr>
            <p:spPr>
              <a:xfrm>
                <a:off x="12016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002" name="Google Shape;1002;p64"/>
              <p:cNvSpPr/>
              <p:nvPr/>
            </p:nvSpPr>
            <p:spPr>
              <a:xfrm>
                <a:off x="15718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003" name="Google Shape;1003;p64"/>
              <p:cNvSpPr/>
              <p:nvPr/>
            </p:nvSpPr>
            <p:spPr>
              <a:xfrm>
                <a:off x="19420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004" name="Google Shape;1004;p64"/>
            <p:cNvGrpSpPr/>
            <p:nvPr/>
          </p:nvGrpSpPr>
          <p:grpSpPr>
            <a:xfrm>
              <a:off x="461225" y="3989700"/>
              <a:ext cx="1480800" cy="1110725"/>
              <a:chOff x="461225" y="3249175"/>
              <a:chExt cx="1480800" cy="1110725"/>
            </a:xfrm>
          </p:grpSpPr>
          <p:sp>
            <p:nvSpPr>
              <p:cNvPr id="1005" name="Google Shape;1005;p64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006" name="Google Shape;1006;p64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007" name="Google Shape;1007;p64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008" name="Google Shape;1008;p64"/>
              <p:cNvSpPr/>
              <p:nvPr/>
            </p:nvSpPr>
            <p:spPr>
              <a:xfrm>
                <a:off x="1201625" y="3989700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009" name="Google Shape;1009;p64"/>
            <p:cNvGrpSpPr/>
            <p:nvPr/>
          </p:nvGrpSpPr>
          <p:grpSpPr>
            <a:xfrm>
              <a:off x="831425" y="4360025"/>
              <a:ext cx="1480800" cy="370200"/>
              <a:chOff x="831425" y="3249175"/>
              <a:chExt cx="1480800" cy="370200"/>
            </a:xfrm>
          </p:grpSpPr>
          <p:sp>
            <p:nvSpPr>
              <p:cNvPr id="1010" name="Google Shape;1010;p64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011" name="Google Shape;1011;p64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012" name="Google Shape;1012;p64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013" name="Google Shape;1013;p64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1014" name="Google Shape;1014;p64"/>
          <p:cNvSpPr/>
          <p:nvPr/>
        </p:nvSpPr>
        <p:spPr>
          <a:xfrm>
            <a:off x="5023375" y="3994875"/>
            <a:ext cx="3941541" cy="1148616"/>
          </a:xfrm>
          <a:custGeom>
            <a:rect b="b" l="l" r="r" t="t"/>
            <a:pathLst>
              <a:path extrusionOk="0" h="47273" w="109754">
                <a:moveTo>
                  <a:pt x="93188" y="0"/>
                </a:moveTo>
                <a:lnTo>
                  <a:pt x="91918" y="29"/>
                </a:lnTo>
                <a:lnTo>
                  <a:pt x="90619" y="87"/>
                </a:lnTo>
                <a:lnTo>
                  <a:pt x="89292" y="144"/>
                </a:lnTo>
                <a:lnTo>
                  <a:pt x="87906" y="260"/>
                </a:lnTo>
                <a:lnTo>
                  <a:pt x="86521" y="404"/>
                </a:lnTo>
                <a:lnTo>
                  <a:pt x="85107" y="606"/>
                </a:lnTo>
                <a:lnTo>
                  <a:pt x="83664" y="808"/>
                </a:lnTo>
                <a:lnTo>
                  <a:pt x="82163" y="1039"/>
                </a:lnTo>
                <a:lnTo>
                  <a:pt x="80663" y="1328"/>
                </a:lnTo>
                <a:lnTo>
                  <a:pt x="79162" y="1616"/>
                </a:lnTo>
                <a:lnTo>
                  <a:pt x="77604" y="1963"/>
                </a:lnTo>
                <a:lnTo>
                  <a:pt x="76045" y="2309"/>
                </a:lnTo>
                <a:lnTo>
                  <a:pt x="74458" y="2713"/>
                </a:lnTo>
                <a:lnTo>
                  <a:pt x="72842" y="3146"/>
                </a:lnTo>
                <a:lnTo>
                  <a:pt x="71226" y="3579"/>
                </a:lnTo>
                <a:lnTo>
                  <a:pt x="69581" y="4069"/>
                </a:lnTo>
                <a:lnTo>
                  <a:pt x="67907" y="4560"/>
                </a:lnTo>
                <a:lnTo>
                  <a:pt x="66233" y="5108"/>
                </a:lnTo>
                <a:lnTo>
                  <a:pt x="64559" y="5657"/>
                </a:lnTo>
                <a:lnTo>
                  <a:pt x="62856" y="6263"/>
                </a:lnTo>
                <a:lnTo>
                  <a:pt x="61154" y="6869"/>
                </a:lnTo>
                <a:lnTo>
                  <a:pt x="59422" y="7504"/>
                </a:lnTo>
                <a:lnTo>
                  <a:pt x="57690" y="8167"/>
                </a:lnTo>
                <a:lnTo>
                  <a:pt x="55959" y="8860"/>
                </a:lnTo>
                <a:lnTo>
                  <a:pt x="54227" y="9582"/>
                </a:lnTo>
                <a:lnTo>
                  <a:pt x="52467" y="10332"/>
                </a:lnTo>
                <a:lnTo>
                  <a:pt x="50735" y="11082"/>
                </a:lnTo>
                <a:lnTo>
                  <a:pt x="48975" y="11890"/>
                </a:lnTo>
                <a:lnTo>
                  <a:pt x="47214" y="12698"/>
                </a:lnTo>
                <a:lnTo>
                  <a:pt x="45454" y="13535"/>
                </a:lnTo>
                <a:lnTo>
                  <a:pt x="43694" y="14401"/>
                </a:lnTo>
                <a:lnTo>
                  <a:pt x="41933" y="15296"/>
                </a:lnTo>
                <a:lnTo>
                  <a:pt x="40230" y="16190"/>
                </a:lnTo>
                <a:lnTo>
                  <a:pt x="38528" y="17085"/>
                </a:lnTo>
                <a:lnTo>
                  <a:pt x="36825" y="18009"/>
                </a:lnTo>
                <a:lnTo>
                  <a:pt x="35122" y="18961"/>
                </a:lnTo>
                <a:lnTo>
                  <a:pt x="33477" y="19913"/>
                </a:lnTo>
                <a:lnTo>
                  <a:pt x="31832" y="20895"/>
                </a:lnTo>
                <a:lnTo>
                  <a:pt x="30187" y="21876"/>
                </a:lnTo>
                <a:lnTo>
                  <a:pt x="28600" y="22857"/>
                </a:lnTo>
                <a:lnTo>
                  <a:pt x="27013" y="23867"/>
                </a:lnTo>
                <a:lnTo>
                  <a:pt x="25454" y="24877"/>
                </a:lnTo>
                <a:lnTo>
                  <a:pt x="23925" y="25887"/>
                </a:lnTo>
                <a:lnTo>
                  <a:pt x="22395" y="26926"/>
                </a:lnTo>
                <a:lnTo>
                  <a:pt x="20923" y="27965"/>
                </a:lnTo>
                <a:lnTo>
                  <a:pt x="19480" y="29004"/>
                </a:lnTo>
                <a:lnTo>
                  <a:pt x="18037" y="30072"/>
                </a:lnTo>
                <a:lnTo>
                  <a:pt x="16652" y="31111"/>
                </a:lnTo>
                <a:lnTo>
                  <a:pt x="15354" y="32150"/>
                </a:lnTo>
                <a:lnTo>
                  <a:pt x="14084" y="33160"/>
                </a:lnTo>
                <a:lnTo>
                  <a:pt x="12843" y="34199"/>
                </a:lnTo>
                <a:lnTo>
                  <a:pt x="11631" y="35209"/>
                </a:lnTo>
                <a:lnTo>
                  <a:pt x="10447" y="36248"/>
                </a:lnTo>
                <a:lnTo>
                  <a:pt x="9293" y="37258"/>
                </a:lnTo>
                <a:lnTo>
                  <a:pt x="8196" y="38297"/>
                </a:lnTo>
                <a:lnTo>
                  <a:pt x="7129" y="39307"/>
                </a:lnTo>
                <a:lnTo>
                  <a:pt x="6090" y="40317"/>
                </a:lnTo>
                <a:lnTo>
                  <a:pt x="5108" y="41327"/>
                </a:lnTo>
                <a:lnTo>
                  <a:pt x="4156" y="42337"/>
                </a:lnTo>
                <a:lnTo>
                  <a:pt x="3233" y="43347"/>
                </a:lnTo>
                <a:lnTo>
                  <a:pt x="2367" y="44357"/>
                </a:lnTo>
                <a:lnTo>
                  <a:pt x="1530" y="45339"/>
                </a:lnTo>
                <a:lnTo>
                  <a:pt x="751" y="46320"/>
                </a:lnTo>
                <a:lnTo>
                  <a:pt x="0" y="47272"/>
                </a:lnTo>
                <a:lnTo>
                  <a:pt x="76016" y="47272"/>
                </a:lnTo>
                <a:lnTo>
                  <a:pt x="78152" y="45916"/>
                </a:lnTo>
                <a:lnTo>
                  <a:pt x="80230" y="44531"/>
                </a:lnTo>
                <a:lnTo>
                  <a:pt x="82250" y="43145"/>
                </a:lnTo>
                <a:lnTo>
                  <a:pt x="84241" y="41731"/>
                </a:lnTo>
                <a:lnTo>
                  <a:pt x="86146" y="40317"/>
                </a:lnTo>
                <a:lnTo>
                  <a:pt x="88022" y="38903"/>
                </a:lnTo>
                <a:lnTo>
                  <a:pt x="89840" y="37460"/>
                </a:lnTo>
                <a:lnTo>
                  <a:pt x="91572" y="36046"/>
                </a:lnTo>
                <a:lnTo>
                  <a:pt x="93245" y="34603"/>
                </a:lnTo>
                <a:lnTo>
                  <a:pt x="94862" y="33160"/>
                </a:lnTo>
                <a:lnTo>
                  <a:pt x="96420" y="31717"/>
                </a:lnTo>
                <a:lnTo>
                  <a:pt x="97892" y="30303"/>
                </a:lnTo>
                <a:lnTo>
                  <a:pt x="99277" y="28860"/>
                </a:lnTo>
                <a:lnTo>
                  <a:pt x="100605" y="27446"/>
                </a:lnTo>
                <a:lnTo>
                  <a:pt x="101846" y="26060"/>
                </a:lnTo>
                <a:lnTo>
                  <a:pt x="103000" y="24646"/>
                </a:lnTo>
                <a:lnTo>
                  <a:pt x="104068" y="23290"/>
                </a:lnTo>
                <a:lnTo>
                  <a:pt x="105049" y="21934"/>
                </a:lnTo>
                <a:lnTo>
                  <a:pt x="105944" y="20606"/>
                </a:lnTo>
                <a:lnTo>
                  <a:pt x="106752" y="19307"/>
                </a:lnTo>
                <a:lnTo>
                  <a:pt x="107444" y="18037"/>
                </a:lnTo>
                <a:lnTo>
                  <a:pt x="107791" y="17431"/>
                </a:lnTo>
                <a:lnTo>
                  <a:pt x="108079" y="16796"/>
                </a:lnTo>
                <a:lnTo>
                  <a:pt x="108339" y="16190"/>
                </a:lnTo>
                <a:lnTo>
                  <a:pt x="108599" y="15584"/>
                </a:lnTo>
                <a:lnTo>
                  <a:pt x="108830" y="15007"/>
                </a:lnTo>
                <a:lnTo>
                  <a:pt x="109032" y="14401"/>
                </a:lnTo>
                <a:lnTo>
                  <a:pt x="109205" y="13824"/>
                </a:lnTo>
                <a:lnTo>
                  <a:pt x="109349" y="13218"/>
                </a:lnTo>
                <a:lnTo>
                  <a:pt x="109493" y="12670"/>
                </a:lnTo>
                <a:lnTo>
                  <a:pt x="109609" y="12092"/>
                </a:lnTo>
                <a:lnTo>
                  <a:pt x="109667" y="11544"/>
                </a:lnTo>
                <a:lnTo>
                  <a:pt x="109724" y="10996"/>
                </a:lnTo>
                <a:lnTo>
                  <a:pt x="109753" y="10447"/>
                </a:lnTo>
                <a:lnTo>
                  <a:pt x="109753" y="9928"/>
                </a:lnTo>
                <a:lnTo>
                  <a:pt x="109753" y="9437"/>
                </a:lnTo>
                <a:lnTo>
                  <a:pt x="109695" y="8918"/>
                </a:lnTo>
                <a:lnTo>
                  <a:pt x="109609" y="8427"/>
                </a:lnTo>
                <a:lnTo>
                  <a:pt x="109522" y="7965"/>
                </a:lnTo>
                <a:lnTo>
                  <a:pt x="109378" y="7504"/>
                </a:lnTo>
                <a:lnTo>
                  <a:pt x="109234" y="7042"/>
                </a:lnTo>
                <a:lnTo>
                  <a:pt x="109060" y="6609"/>
                </a:lnTo>
                <a:lnTo>
                  <a:pt x="108858" y="6176"/>
                </a:lnTo>
                <a:lnTo>
                  <a:pt x="108656" y="5801"/>
                </a:lnTo>
                <a:lnTo>
                  <a:pt x="108426" y="5426"/>
                </a:lnTo>
                <a:lnTo>
                  <a:pt x="108195" y="5079"/>
                </a:lnTo>
                <a:lnTo>
                  <a:pt x="107935" y="4733"/>
                </a:lnTo>
                <a:lnTo>
                  <a:pt x="107646" y="4416"/>
                </a:lnTo>
                <a:lnTo>
                  <a:pt x="107358" y="4098"/>
                </a:lnTo>
                <a:lnTo>
                  <a:pt x="107011" y="3810"/>
                </a:lnTo>
                <a:lnTo>
                  <a:pt x="106694" y="3492"/>
                </a:lnTo>
                <a:lnTo>
                  <a:pt x="106319" y="3232"/>
                </a:lnTo>
                <a:lnTo>
                  <a:pt x="105944" y="2944"/>
                </a:lnTo>
                <a:lnTo>
                  <a:pt x="105568" y="2684"/>
                </a:lnTo>
                <a:lnTo>
                  <a:pt x="105164" y="2453"/>
                </a:lnTo>
                <a:lnTo>
                  <a:pt x="104732" y="2222"/>
                </a:lnTo>
                <a:lnTo>
                  <a:pt x="104270" y="1991"/>
                </a:lnTo>
                <a:lnTo>
                  <a:pt x="103808" y="1789"/>
                </a:lnTo>
                <a:lnTo>
                  <a:pt x="103317" y="1587"/>
                </a:lnTo>
                <a:lnTo>
                  <a:pt x="102307" y="1212"/>
                </a:lnTo>
                <a:lnTo>
                  <a:pt x="101211" y="895"/>
                </a:lnTo>
                <a:lnTo>
                  <a:pt x="100027" y="635"/>
                </a:lnTo>
                <a:lnTo>
                  <a:pt x="98815" y="404"/>
                </a:lnTo>
                <a:lnTo>
                  <a:pt x="97517" y="231"/>
                </a:lnTo>
                <a:lnTo>
                  <a:pt x="96131" y="116"/>
                </a:lnTo>
                <a:lnTo>
                  <a:pt x="94688" y="29"/>
                </a:lnTo>
                <a:lnTo>
                  <a:pt x="93188" y="0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15" name="Google Shape;1015;p64"/>
          <p:cNvSpPr/>
          <p:nvPr/>
        </p:nvSpPr>
        <p:spPr>
          <a:xfrm rot="5400000">
            <a:off x="6364434" y="2363929"/>
            <a:ext cx="912991" cy="4646142"/>
          </a:xfrm>
          <a:custGeom>
            <a:rect b="b" l="l" r="r" t="t"/>
            <a:pathLst>
              <a:path extrusionOk="0" fill="none" h="93762" w="39886">
                <a:moveTo>
                  <a:pt x="39886" y="0"/>
                </a:moveTo>
                <a:lnTo>
                  <a:pt x="7330" y="0"/>
                </a:lnTo>
                <a:lnTo>
                  <a:pt x="7330" y="0"/>
                </a:lnTo>
                <a:lnTo>
                  <a:pt x="6362" y="3051"/>
                </a:lnTo>
                <a:lnTo>
                  <a:pt x="5470" y="6176"/>
                </a:lnTo>
                <a:lnTo>
                  <a:pt x="4614" y="9413"/>
                </a:lnTo>
                <a:lnTo>
                  <a:pt x="3832" y="12725"/>
                </a:lnTo>
                <a:lnTo>
                  <a:pt x="3088" y="16148"/>
                </a:lnTo>
                <a:lnTo>
                  <a:pt x="2456" y="19608"/>
                </a:lnTo>
                <a:lnTo>
                  <a:pt x="1860" y="23143"/>
                </a:lnTo>
                <a:lnTo>
                  <a:pt x="1340" y="26715"/>
                </a:lnTo>
                <a:lnTo>
                  <a:pt x="1340" y="26715"/>
                </a:lnTo>
                <a:lnTo>
                  <a:pt x="930" y="29989"/>
                </a:lnTo>
                <a:lnTo>
                  <a:pt x="633" y="33263"/>
                </a:lnTo>
                <a:lnTo>
                  <a:pt x="372" y="36463"/>
                </a:lnTo>
                <a:lnTo>
                  <a:pt x="186" y="39625"/>
                </a:lnTo>
                <a:lnTo>
                  <a:pt x="37" y="42714"/>
                </a:lnTo>
                <a:lnTo>
                  <a:pt x="0" y="45802"/>
                </a:lnTo>
                <a:lnTo>
                  <a:pt x="0" y="48778"/>
                </a:lnTo>
                <a:lnTo>
                  <a:pt x="112" y="51755"/>
                </a:lnTo>
                <a:lnTo>
                  <a:pt x="223" y="54620"/>
                </a:lnTo>
                <a:lnTo>
                  <a:pt x="447" y="57448"/>
                </a:lnTo>
                <a:lnTo>
                  <a:pt x="707" y="60201"/>
                </a:lnTo>
                <a:lnTo>
                  <a:pt x="1042" y="62843"/>
                </a:lnTo>
                <a:lnTo>
                  <a:pt x="1414" y="65447"/>
                </a:lnTo>
                <a:lnTo>
                  <a:pt x="1860" y="67940"/>
                </a:lnTo>
                <a:lnTo>
                  <a:pt x="2381" y="70358"/>
                </a:lnTo>
                <a:lnTo>
                  <a:pt x="2939" y="72665"/>
                </a:lnTo>
                <a:lnTo>
                  <a:pt x="3535" y="74898"/>
                </a:lnTo>
                <a:lnTo>
                  <a:pt x="4204" y="77018"/>
                </a:lnTo>
                <a:lnTo>
                  <a:pt x="4949" y="79028"/>
                </a:lnTo>
                <a:lnTo>
                  <a:pt x="5321" y="79995"/>
                </a:lnTo>
                <a:lnTo>
                  <a:pt x="5693" y="80925"/>
                </a:lnTo>
                <a:lnTo>
                  <a:pt x="6102" y="81855"/>
                </a:lnTo>
                <a:lnTo>
                  <a:pt x="6549" y="82748"/>
                </a:lnTo>
                <a:lnTo>
                  <a:pt x="6958" y="83567"/>
                </a:lnTo>
                <a:lnTo>
                  <a:pt x="7404" y="84385"/>
                </a:lnTo>
                <a:lnTo>
                  <a:pt x="7851" y="85204"/>
                </a:lnTo>
                <a:lnTo>
                  <a:pt x="8334" y="85948"/>
                </a:lnTo>
                <a:lnTo>
                  <a:pt x="8818" y="86692"/>
                </a:lnTo>
                <a:lnTo>
                  <a:pt x="9302" y="87362"/>
                </a:lnTo>
                <a:lnTo>
                  <a:pt x="9786" y="88032"/>
                </a:lnTo>
                <a:lnTo>
                  <a:pt x="10306" y="88664"/>
                </a:lnTo>
                <a:lnTo>
                  <a:pt x="10827" y="89259"/>
                </a:lnTo>
                <a:lnTo>
                  <a:pt x="11385" y="89818"/>
                </a:lnTo>
                <a:lnTo>
                  <a:pt x="11906" y="90338"/>
                </a:lnTo>
                <a:lnTo>
                  <a:pt x="12464" y="90822"/>
                </a:lnTo>
                <a:lnTo>
                  <a:pt x="13060" y="91306"/>
                </a:lnTo>
                <a:lnTo>
                  <a:pt x="13618" y="91715"/>
                </a:lnTo>
                <a:lnTo>
                  <a:pt x="14213" y="92087"/>
                </a:lnTo>
                <a:lnTo>
                  <a:pt x="14808" y="92422"/>
                </a:lnTo>
                <a:lnTo>
                  <a:pt x="15404" y="92757"/>
                </a:lnTo>
                <a:lnTo>
                  <a:pt x="16036" y="93017"/>
                </a:lnTo>
                <a:lnTo>
                  <a:pt x="16669" y="93241"/>
                </a:lnTo>
                <a:lnTo>
                  <a:pt x="17301" y="93427"/>
                </a:lnTo>
                <a:lnTo>
                  <a:pt x="17971" y="93575"/>
                </a:lnTo>
                <a:lnTo>
                  <a:pt x="18604" y="93687"/>
                </a:lnTo>
                <a:lnTo>
                  <a:pt x="18604" y="93687"/>
                </a:lnTo>
                <a:lnTo>
                  <a:pt x="19311" y="93762"/>
                </a:lnTo>
                <a:lnTo>
                  <a:pt x="20017" y="93762"/>
                </a:lnTo>
                <a:lnTo>
                  <a:pt x="20017" y="93762"/>
                </a:lnTo>
                <a:lnTo>
                  <a:pt x="20650" y="93762"/>
                </a:lnTo>
                <a:lnTo>
                  <a:pt x="21320" y="93687"/>
                </a:lnTo>
                <a:lnTo>
                  <a:pt x="21952" y="93613"/>
                </a:lnTo>
                <a:lnTo>
                  <a:pt x="22622" y="93464"/>
                </a:lnTo>
                <a:lnTo>
                  <a:pt x="23254" y="93315"/>
                </a:lnTo>
                <a:lnTo>
                  <a:pt x="23924" y="93092"/>
                </a:lnTo>
                <a:lnTo>
                  <a:pt x="24557" y="92831"/>
                </a:lnTo>
                <a:lnTo>
                  <a:pt x="25189" y="92571"/>
                </a:lnTo>
                <a:lnTo>
                  <a:pt x="25859" y="92236"/>
                </a:lnTo>
                <a:lnTo>
                  <a:pt x="26491" y="91901"/>
                </a:lnTo>
                <a:lnTo>
                  <a:pt x="27124" y="91529"/>
                </a:lnTo>
                <a:lnTo>
                  <a:pt x="27794" y="91083"/>
                </a:lnTo>
                <a:lnTo>
                  <a:pt x="28426" y="90636"/>
                </a:lnTo>
                <a:lnTo>
                  <a:pt x="29059" y="90152"/>
                </a:lnTo>
                <a:lnTo>
                  <a:pt x="29691" y="89632"/>
                </a:lnTo>
                <a:lnTo>
                  <a:pt x="30324" y="89073"/>
                </a:lnTo>
                <a:lnTo>
                  <a:pt x="30956" y="88515"/>
                </a:lnTo>
                <a:lnTo>
                  <a:pt x="31589" y="87883"/>
                </a:lnTo>
                <a:lnTo>
                  <a:pt x="32221" y="87250"/>
                </a:lnTo>
                <a:lnTo>
                  <a:pt x="32817" y="86581"/>
                </a:lnTo>
                <a:lnTo>
                  <a:pt x="33449" y="85874"/>
                </a:lnTo>
                <a:lnTo>
                  <a:pt x="34045" y="85129"/>
                </a:lnTo>
                <a:lnTo>
                  <a:pt x="35272" y="83567"/>
                </a:lnTo>
                <a:lnTo>
                  <a:pt x="36463" y="81892"/>
                </a:lnTo>
                <a:lnTo>
                  <a:pt x="37616" y="80107"/>
                </a:lnTo>
                <a:lnTo>
                  <a:pt x="38770" y="78209"/>
                </a:lnTo>
                <a:lnTo>
                  <a:pt x="39886" y="76200"/>
                </a:lnTo>
                <a:lnTo>
                  <a:pt x="39886" y="0"/>
                </a:lnTo>
                <a:lnTo>
                  <a:pt x="39886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16" name="Google Shape;1016;p64"/>
          <p:cNvSpPr/>
          <p:nvPr/>
        </p:nvSpPr>
        <p:spPr>
          <a:xfrm>
            <a:off x="1643225" y="-725"/>
            <a:ext cx="5761425" cy="711800"/>
          </a:xfrm>
          <a:custGeom>
            <a:rect b="b" l="l" r="r" t="t"/>
            <a:pathLst>
              <a:path extrusionOk="0" h="28472" w="230457">
                <a:moveTo>
                  <a:pt x="0" y="0"/>
                </a:moveTo>
                <a:lnTo>
                  <a:pt x="230457" y="28472"/>
                </a:lnTo>
                <a:lnTo>
                  <a:pt x="220381" y="2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017" name="Google Shape;1017;p64"/>
          <p:cNvSpPr/>
          <p:nvPr/>
        </p:nvSpPr>
        <p:spPr>
          <a:xfrm>
            <a:off x="7140700" y="-1350"/>
            <a:ext cx="2003375" cy="714225"/>
          </a:xfrm>
          <a:custGeom>
            <a:rect b="b" l="l" r="r" t="t"/>
            <a:pathLst>
              <a:path extrusionOk="0" h="28569" w="80135">
                <a:moveTo>
                  <a:pt x="10558" y="28569"/>
                </a:moveTo>
                <a:lnTo>
                  <a:pt x="67491" y="18220"/>
                </a:lnTo>
                <a:lnTo>
                  <a:pt x="80135" y="0"/>
                </a:lnTo>
                <a:lnTo>
                  <a:pt x="0" y="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1000">
                <a:schemeClr val="accent1"/>
              </a:gs>
              <a:gs pos="26000">
                <a:schemeClr val="accent3"/>
              </a:gs>
              <a:gs pos="63000">
                <a:schemeClr val="accent4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  <a:effectLst>
            <a:outerShdw blurRad="314325" rotWithShape="0" algn="bl" dir="5400000" dist="28575">
              <a:schemeClr val="accent4">
                <a:alpha val="24000"/>
              </a:schemeClr>
            </a:outerShdw>
          </a:effectLst>
        </p:spPr>
      </p:sp>
      <p:cxnSp>
        <p:nvCxnSpPr>
          <p:cNvPr id="1018" name="Google Shape;1018;p64"/>
          <p:cNvCxnSpPr/>
          <p:nvPr/>
        </p:nvCxnSpPr>
        <p:spPr>
          <a:xfrm rot="10800000">
            <a:off x="605578" y="1794125"/>
            <a:ext cx="8537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9" name="Google Shape;1019;p64"/>
          <p:cNvCxnSpPr/>
          <p:nvPr/>
        </p:nvCxnSpPr>
        <p:spPr>
          <a:xfrm rot="10800000">
            <a:off x="605578" y="2731925"/>
            <a:ext cx="8537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0" name="Google Shape;1020;p64"/>
          <p:cNvCxnSpPr/>
          <p:nvPr/>
        </p:nvCxnSpPr>
        <p:spPr>
          <a:xfrm rot="10800000">
            <a:off x="606300" y="3669725"/>
            <a:ext cx="8537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1" name="Google Shape;1021;p64"/>
          <p:cNvSpPr txBox="1"/>
          <p:nvPr>
            <p:ph idx="1" type="body"/>
          </p:nvPr>
        </p:nvSpPr>
        <p:spPr>
          <a:xfrm>
            <a:off x="5788075" y="1906850"/>
            <a:ext cx="3021300" cy="825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1022" name="Google Shape;1022;p64"/>
          <p:cNvSpPr txBox="1"/>
          <p:nvPr>
            <p:ph type="title"/>
          </p:nvPr>
        </p:nvSpPr>
        <p:spPr>
          <a:xfrm>
            <a:off x="2134625" y="2853988"/>
            <a:ext cx="1583400" cy="361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/>
        </p:txBody>
      </p:sp>
      <p:sp>
        <p:nvSpPr>
          <p:cNvPr id="1023" name="Google Shape;1023;p64"/>
          <p:cNvSpPr txBox="1"/>
          <p:nvPr>
            <p:ph idx="2" type="body"/>
          </p:nvPr>
        </p:nvSpPr>
        <p:spPr>
          <a:xfrm>
            <a:off x="5788075" y="2855650"/>
            <a:ext cx="3021300" cy="814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1024" name="Google Shape;1024;p64"/>
          <p:cNvSpPr txBox="1"/>
          <p:nvPr>
            <p:ph idx="3" type="title"/>
          </p:nvPr>
        </p:nvSpPr>
        <p:spPr>
          <a:xfrm>
            <a:off x="525175" y="2853988"/>
            <a:ext cx="1408800" cy="361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/>
        </p:txBody>
      </p:sp>
      <p:sp>
        <p:nvSpPr>
          <p:cNvPr id="1025" name="Google Shape;1025;p64"/>
          <p:cNvSpPr txBox="1"/>
          <p:nvPr>
            <p:ph idx="4" type="title"/>
          </p:nvPr>
        </p:nvSpPr>
        <p:spPr>
          <a:xfrm>
            <a:off x="2134625" y="3793475"/>
            <a:ext cx="1583400" cy="361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/>
        </p:txBody>
      </p:sp>
      <p:sp>
        <p:nvSpPr>
          <p:cNvPr id="1026" name="Google Shape;1026;p64"/>
          <p:cNvSpPr txBox="1"/>
          <p:nvPr>
            <p:ph idx="5" type="body"/>
          </p:nvPr>
        </p:nvSpPr>
        <p:spPr>
          <a:xfrm>
            <a:off x="5788075" y="3793450"/>
            <a:ext cx="3021300" cy="836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1027" name="Google Shape;1027;p64"/>
          <p:cNvSpPr txBox="1"/>
          <p:nvPr>
            <p:ph idx="6" type="title"/>
          </p:nvPr>
        </p:nvSpPr>
        <p:spPr>
          <a:xfrm>
            <a:off x="525175" y="3793475"/>
            <a:ext cx="1408800" cy="361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/>
        </p:txBody>
      </p:sp>
      <p:sp>
        <p:nvSpPr>
          <p:cNvPr id="1028" name="Google Shape;1028;p64"/>
          <p:cNvSpPr txBox="1"/>
          <p:nvPr>
            <p:ph idx="7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029" name="Google Shape;1029;p64"/>
          <p:cNvSpPr txBox="1"/>
          <p:nvPr>
            <p:ph idx="8" type="title"/>
          </p:nvPr>
        </p:nvSpPr>
        <p:spPr>
          <a:xfrm>
            <a:off x="2134625" y="1914525"/>
            <a:ext cx="1583400" cy="361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/>
        </p:txBody>
      </p:sp>
      <p:sp>
        <p:nvSpPr>
          <p:cNvPr id="1030" name="Google Shape;1030;p64"/>
          <p:cNvSpPr txBox="1"/>
          <p:nvPr>
            <p:ph idx="9" type="title"/>
          </p:nvPr>
        </p:nvSpPr>
        <p:spPr>
          <a:xfrm>
            <a:off x="525175" y="1914525"/>
            <a:ext cx="1408800" cy="361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/>
        </p:txBody>
      </p:sp>
      <p:sp>
        <p:nvSpPr>
          <p:cNvPr id="1031" name="Google Shape;1031;p64"/>
          <p:cNvSpPr txBox="1"/>
          <p:nvPr>
            <p:ph idx="13" type="title"/>
          </p:nvPr>
        </p:nvSpPr>
        <p:spPr>
          <a:xfrm>
            <a:off x="115025" y="502775"/>
            <a:ext cx="3941700" cy="12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1032" name="Google Shape;1032;p64"/>
          <p:cNvSpPr txBox="1"/>
          <p:nvPr>
            <p:ph idx="14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17">
          <p15:clr>
            <a:srgbClr val="E46962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- Alt 1">
  <p:cSld name="BLANK_1_1_1_1_1_1_1_1_1_1_1"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4" name="Google Shape;1034;p65"/>
          <p:cNvGrpSpPr/>
          <p:nvPr/>
        </p:nvGrpSpPr>
        <p:grpSpPr>
          <a:xfrm>
            <a:off x="115026" y="364"/>
            <a:ext cx="5125634" cy="5143564"/>
            <a:chOff x="312900" y="2788524"/>
            <a:chExt cx="2221197" cy="1994480"/>
          </a:xfrm>
        </p:grpSpPr>
        <p:grpSp>
          <p:nvGrpSpPr>
            <p:cNvPr id="1035" name="Google Shape;1035;p65"/>
            <p:cNvGrpSpPr/>
            <p:nvPr/>
          </p:nvGrpSpPr>
          <p:grpSpPr>
            <a:xfrm>
              <a:off x="312900" y="2788524"/>
              <a:ext cx="1851000" cy="1994480"/>
              <a:chOff x="461225" y="3244074"/>
              <a:chExt cx="1851000" cy="1994480"/>
            </a:xfrm>
          </p:grpSpPr>
          <p:grpSp>
            <p:nvGrpSpPr>
              <p:cNvPr id="1036" name="Google Shape;1036;p65"/>
              <p:cNvGrpSpPr/>
              <p:nvPr/>
            </p:nvGrpSpPr>
            <p:grpSpPr>
              <a:xfrm>
                <a:off x="461229" y="3244074"/>
                <a:ext cx="1850992" cy="1994480"/>
                <a:chOff x="461229" y="3244074"/>
                <a:chExt cx="1850992" cy="1994480"/>
              </a:xfrm>
            </p:grpSpPr>
            <p:sp>
              <p:nvSpPr>
                <p:cNvPr id="1037" name="Google Shape;1037;p65"/>
                <p:cNvSpPr/>
                <p:nvPr/>
              </p:nvSpPr>
              <p:spPr>
                <a:xfrm>
                  <a:off x="461229" y="3244074"/>
                  <a:ext cx="370200" cy="3753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38" name="Google Shape;1038;p65"/>
                <p:cNvSpPr/>
                <p:nvPr/>
              </p:nvSpPr>
              <p:spPr>
                <a:xfrm>
                  <a:off x="831430" y="5100554"/>
                  <a:ext cx="370200" cy="1380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39" name="Google Shape;1039;p65"/>
                <p:cNvSpPr/>
                <p:nvPr/>
              </p:nvSpPr>
              <p:spPr>
                <a:xfrm>
                  <a:off x="1201620" y="3244219"/>
                  <a:ext cx="370200" cy="3753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40" name="Google Shape;1040;p65"/>
                <p:cNvSpPr/>
                <p:nvPr/>
              </p:nvSpPr>
              <p:spPr>
                <a:xfrm>
                  <a:off x="1571820" y="3244219"/>
                  <a:ext cx="370200" cy="3753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41" name="Google Shape;1041;p65"/>
                <p:cNvSpPr/>
                <p:nvPr/>
              </p:nvSpPr>
              <p:spPr>
                <a:xfrm>
                  <a:off x="1942021" y="3244219"/>
                  <a:ext cx="370200" cy="3753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042" name="Google Shape;1042;p65"/>
              <p:cNvGrpSpPr/>
              <p:nvPr/>
            </p:nvGrpSpPr>
            <p:grpSpPr>
              <a:xfrm>
                <a:off x="461225" y="36195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1043" name="Google Shape;1043;p65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44" name="Google Shape;1044;p65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45" name="Google Shape;1045;p65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46" name="Google Shape;1046;p65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47" name="Google Shape;1047;p65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048" name="Google Shape;1048;p65"/>
              <p:cNvGrpSpPr/>
              <p:nvPr/>
            </p:nvGrpSpPr>
            <p:grpSpPr>
              <a:xfrm>
                <a:off x="461225" y="3989700"/>
                <a:ext cx="1851000" cy="1110726"/>
                <a:chOff x="461225" y="3249175"/>
                <a:chExt cx="1851000" cy="1110726"/>
              </a:xfrm>
            </p:grpSpPr>
            <p:sp>
              <p:nvSpPr>
                <p:cNvPr id="1049" name="Google Shape;1049;p65"/>
                <p:cNvSpPr/>
                <p:nvPr/>
              </p:nvSpPr>
              <p:spPr>
                <a:xfrm>
                  <a:off x="461225" y="3989701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50" name="Google Shape;1050;p65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51" name="Google Shape;1051;p65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52" name="Google Shape;1052;p65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53" name="Google Shape;1053;p65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054" name="Google Shape;1054;p65"/>
              <p:cNvGrpSpPr/>
              <p:nvPr/>
            </p:nvGrpSpPr>
            <p:grpSpPr>
              <a:xfrm>
                <a:off x="461225" y="4360025"/>
                <a:ext cx="1851000" cy="370200"/>
                <a:chOff x="461225" y="3249175"/>
                <a:chExt cx="1851000" cy="370200"/>
              </a:xfrm>
            </p:grpSpPr>
            <p:sp>
              <p:nvSpPr>
                <p:cNvPr id="1055" name="Google Shape;1055;p65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56" name="Google Shape;1056;p65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57" name="Google Shape;1057;p65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58" name="Google Shape;1058;p65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1059" name="Google Shape;1059;p65"/>
            <p:cNvSpPr/>
            <p:nvPr/>
          </p:nvSpPr>
          <p:spPr>
            <a:xfrm>
              <a:off x="2163897" y="2788524"/>
              <a:ext cx="370200" cy="375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grpSp>
        <p:nvGrpSpPr>
          <p:cNvPr id="1060" name="Google Shape;1060;p65"/>
          <p:cNvGrpSpPr/>
          <p:nvPr/>
        </p:nvGrpSpPr>
        <p:grpSpPr>
          <a:xfrm flipH="1" rot="5400000">
            <a:off x="7145338" y="3274875"/>
            <a:ext cx="2221200" cy="1481050"/>
            <a:chOff x="312900" y="2793625"/>
            <a:chExt cx="2221200" cy="1481050"/>
          </a:xfrm>
        </p:grpSpPr>
        <p:grpSp>
          <p:nvGrpSpPr>
            <p:cNvPr id="1061" name="Google Shape;1061;p65"/>
            <p:cNvGrpSpPr/>
            <p:nvPr/>
          </p:nvGrpSpPr>
          <p:grpSpPr>
            <a:xfrm>
              <a:off x="312900" y="2793625"/>
              <a:ext cx="1851000" cy="1481050"/>
              <a:chOff x="461225" y="3249175"/>
              <a:chExt cx="1851000" cy="1481050"/>
            </a:xfrm>
          </p:grpSpPr>
          <p:grpSp>
            <p:nvGrpSpPr>
              <p:cNvPr id="1062" name="Google Shape;1062;p65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1063" name="Google Shape;1063;p65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64" name="Google Shape;1064;p65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65" name="Google Shape;1065;p65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66" name="Google Shape;1066;p65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67" name="Google Shape;1067;p65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068" name="Google Shape;1068;p65"/>
              <p:cNvGrpSpPr/>
              <p:nvPr/>
            </p:nvGrpSpPr>
            <p:grpSpPr>
              <a:xfrm>
                <a:off x="461225" y="36195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1069" name="Google Shape;1069;p65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70" name="Google Shape;1070;p65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71" name="Google Shape;1071;p65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72" name="Google Shape;1072;p65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73" name="Google Shape;1073;p65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074" name="Google Shape;1074;p65"/>
              <p:cNvGrpSpPr/>
              <p:nvPr/>
            </p:nvGrpSpPr>
            <p:grpSpPr>
              <a:xfrm>
                <a:off x="461225" y="39897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1075" name="Google Shape;1075;p65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76" name="Google Shape;1076;p65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77" name="Google Shape;1077;p65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78" name="Google Shape;1078;p65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79" name="Google Shape;1079;p65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080" name="Google Shape;1080;p65"/>
              <p:cNvGrpSpPr/>
              <p:nvPr/>
            </p:nvGrpSpPr>
            <p:grpSpPr>
              <a:xfrm>
                <a:off x="461225" y="4360025"/>
                <a:ext cx="1851000" cy="370200"/>
                <a:chOff x="461225" y="3249175"/>
                <a:chExt cx="1851000" cy="370200"/>
              </a:xfrm>
            </p:grpSpPr>
            <p:sp>
              <p:nvSpPr>
                <p:cNvPr id="1081" name="Google Shape;1081;p65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82" name="Google Shape;1082;p65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83" name="Google Shape;1083;p65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84" name="Google Shape;1084;p65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85" name="Google Shape;1085;p65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1086" name="Google Shape;1086;p65"/>
            <p:cNvSpPr/>
            <p:nvPr/>
          </p:nvSpPr>
          <p:spPr>
            <a:xfrm>
              <a:off x="2163900" y="2793625"/>
              <a:ext cx="370200" cy="3702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1087" name="Google Shape;1087;p65"/>
          <p:cNvSpPr/>
          <p:nvPr/>
        </p:nvSpPr>
        <p:spPr>
          <a:xfrm>
            <a:off x="6255775" y="3774250"/>
            <a:ext cx="2888225" cy="1369250"/>
          </a:xfrm>
          <a:custGeom>
            <a:rect b="b" l="l" r="r" t="t"/>
            <a:pathLst>
              <a:path extrusionOk="0" h="54770" w="115529">
                <a:moveTo>
                  <a:pt x="115529" y="1"/>
                </a:moveTo>
                <a:lnTo>
                  <a:pt x="112924" y="187"/>
                </a:lnTo>
                <a:lnTo>
                  <a:pt x="110245" y="447"/>
                </a:lnTo>
                <a:lnTo>
                  <a:pt x="107566" y="745"/>
                </a:lnTo>
                <a:lnTo>
                  <a:pt x="104850" y="1080"/>
                </a:lnTo>
                <a:lnTo>
                  <a:pt x="102097" y="1489"/>
                </a:lnTo>
                <a:lnTo>
                  <a:pt x="99344" y="1936"/>
                </a:lnTo>
                <a:lnTo>
                  <a:pt x="96516" y="2419"/>
                </a:lnTo>
                <a:lnTo>
                  <a:pt x="93725" y="2940"/>
                </a:lnTo>
                <a:lnTo>
                  <a:pt x="90860" y="3536"/>
                </a:lnTo>
                <a:lnTo>
                  <a:pt x="88033" y="4131"/>
                </a:lnTo>
                <a:lnTo>
                  <a:pt x="85168" y="4801"/>
                </a:lnTo>
                <a:lnTo>
                  <a:pt x="82266" y="5508"/>
                </a:lnTo>
                <a:lnTo>
                  <a:pt x="79401" y="6252"/>
                </a:lnTo>
                <a:lnTo>
                  <a:pt x="76498" y="7070"/>
                </a:lnTo>
                <a:lnTo>
                  <a:pt x="73596" y="7889"/>
                </a:lnTo>
                <a:lnTo>
                  <a:pt x="70694" y="8782"/>
                </a:lnTo>
                <a:lnTo>
                  <a:pt x="67308" y="9861"/>
                </a:lnTo>
                <a:lnTo>
                  <a:pt x="63960" y="10977"/>
                </a:lnTo>
                <a:lnTo>
                  <a:pt x="60685" y="12130"/>
                </a:lnTo>
                <a:lnTo>
                  <a:pt x="57411" y="13321"/>
                </a:lnTo>
                <a:lnTo>
                  <a:pt x="54211" y="14586"/>
                </a:lnTo>
                <a:lnTo>
                  <a:pt x="51086" y="15851"/>
                </a:lnTo>
                <a:lnTo>
                  <a:pt x="47961" y="17153"/>
                </a:lnTo>
                <a:lnTo>
                  <a:pt x="44947" y="18530"/>
                </a:lnTo>
                <a:lnTo>
                  <a:pt x="41970" y="19907"/>
                </a:lnTo>
                <a:lnTo>
                  <a:pt x="39068" y="21321"/>
                </a:lnTo>
                <a:lnTo>
                  <a:pt x="36203" y="22772"/>
                </a:lnTo>
                <a:lnTo>
                  <a:pt x="33450" y="24223"/>
                </a:lnTo>
                <a:lnTo>
                  <a:pt x="30734" y="25748"/>
                </a:lnTo>
                <a:lnTo>
                  <a:pt x="28129" y="27274"/>
                </a:lnTo>
                <a:lnTo>
                  <a:pt x="25562" y="28836"/>
                </a:lnTo>
                <a:lnTo>
                  <a:pt x="23106" y="30436"/>
                </a:lnTo>
                <a:lnTo>
                  <a:pt x="20799" y="31962"/>
                </a:lnTo>
                <a:lnTo>
                  <a:pt x="18604" y="33524"/>
                </a:lnTo>
                <a:lnTo>
                  <a:pt x="16521" y="35087"/>
                </a:lnTo>
                <a:lnTo>
                  <a:pt x="14549" y="36650"/>
                </a:lnTo>
                <a:lnTo>
                  <a:pt x="12651" y="38213"/>
                </a:lnTo>
                <a:lnTo>
                  <a:pt x="10902" y="39775"/>
                </a:lnTo>
                <a:lnTo>
                  <a:pt x="9265" y="41338"/>
                </a:lnTo>
                <a:lnTo>
                  <a:pt x="7740" y="42863"/>
                </a:lnTo>
                <a:lnTo>
                  <a:pt x="6326" y="44426"/>
                </a:lnTo>
                <a:lnTo>
                  <a:pt x="5061" y="45952"/>
                </a:lnTo>
                <a:lnTo>
                  <a:pt x="4466" y="46696"/>
                </a:lnTo>
                <a:lnTo>
                  <a:pt x="3870" y="47477"/>
                </a:lnTo>
                <a:lnTo>
                  <a:pt x="3349" y="48221"/>
                </a:lnTo>
                <a:lnTo>
                  <a:pt x="2828" y="48965"/>
                </a:lnTo>
                <a:lnTo>
                  <a:pt x="2382" y="49709"/>
                </a:lnTo>
                <a:lnTo>
                  <a:pt x="1936" y="50454"/>
                </a:lnTo>
                <a:lnTo>
                  <a:pt x="1526" y="51198"/>
                </a:lnTo>
                <a:lnTo>
                  <a:pt x="1154" y="51905"/>
                </a:lnTo>
                <a:lnTo>
                  <a:pt x="819" y="52649"/>
                </a:lnTo>
                <a:lnTo>
                  <a:pt x="522" y="53356"/>
                </a:lnTo>
                <a:lnTo>
                  <a:pt x="224" y="54063"/>
                </a:lnTo>
                <a:lnTo>
                  <a:pt x="1" y="54770"/>
                </a:lnTo>
                <a:lnTo>
                  <a:pt x="115529" y="54770"/>
                </a:lnTo>
                <a:lnTo>
                  <a:pt x="115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88" name="Google Shape;1088;p65"/>
          <p:cNvSpPr/>
          <p:nvPr/>
        </p:nvSpPr>
        <p:spPr>
          <a:xfrm rot="5400000">
            <a:off x="6256650" y="3649999"/>
            <a:ext cx="1392300" cy="3359400"/>
          </a:xfrm>
          <a:prstGeom prst="chord">
            <a:avLst>
              <a:gd fmla="val 5820070" name="adj1"/>
              <a:gd fmla="val 15784537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89" name="Google Shape;1089;p65"/>
          <p:cNvSpPr txBox="1"/>
          <p:nvPr>
            <p:ph idx="1" type="subTitle"/>
          </p:nvPr>
        </p:nvSpPr>
        <p:spPr>
          <a:xfrm>
            <a:off x="4482800" y="3963975"/>
            <a:ext cx="3972600" cy="2772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090" name="Google Shape;1090;p65"/>
          <p:cNvSpPr txBox="1"/>
          <p:nvPr>
            <p:ph idx="2" type="subTitle"/>
          </p:nvPr>
        </p:nvSpPr>
        <p:spPr>
          <a:xfrm>
            <a:off x="4482800" y="3731112"/>
            <a:ext cx="1481100" cy="1983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091" name="Google Shape;1091;p65"/>
          <p:cNvSpPr txBox="1"/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092" name="Google Shape;1092;p65"/>
          <p:cNvSpPr txBox="1"/>
          <p:nvPr>
            <p:ph idx="3" type="title"/>
          </p:nvPr>
        </p:nvSpPr>
        <p:spPr>
          <a:xfrm>
            <a:off x="115025" y="471075"/>
            <a:ext cx="3941700" cy="12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1093" name="Google Shape;1093;p65"/>
          <p:cNvSpPr txBox="1"/>
          <p:nvPr>
            <p:ph idx="4" type="subTitle"/>
          </p:nvPr>
        </p:nvSpPr>
        <p:spPr>
          <a:xfrm>
            <a:off x="4482800" y="3428650"/>
            <a:ext cx="3972600" cy="2772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094" name="Google Shape;1094;p65"/>
          <p:cNvSpPr txBox="1"/>
          <p:nvPr>
            <p:ph idx="5" type="subTitle"/>
          </p:nvPr>
        </p:nvSpPr>
        <p:spPr>
          <a:xfrm>
            <a:off x="4482800" y="3195787"/>
            <a:ext cx="1481100" cy="1983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095" name="Google Shape;1095;p65"/>
          <p:cNvSpPr txBox="1"/>
          <p:nvPr>
            <p:ph idx="6" type="subTitle"/>
          </p:nvPr>
        </p:nvSpPr>
        <p:spPr>
          <a:xfrm>
            <a:off x="4482800" y="2894863"/>
            <a:ext cx="3972600" cy="2772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096" name="Google Shape;1096;p65"/>
          <p:cNvSpPr txBox="1"/>
          <p:nvPr>
            <p:ph idx="7" type="subTitle"/>
          </p:nvPr>
        </p:nvSpPr>
        <p:spPr>
          <a:xfrm>
            <a:off x="4482800" y="2662000"/>
            <a:ext cx="1481100" cy="1983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097" name="Google Shape;1097;p65"/>
          <p:cNvSpPr txBox="1"/>
          <p:nvPr>
            <p:ph idx="8" type="subTitle"/>
          </p:nvPr>
        </p:nvSpPr>
        <p:spPr>
          <a:xfrm>
            <a:off x="4482800" y="2361863"/>
            <a:ext cx="3972600" cy="2772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098" name="Google Shape;1098;p65"/>
          <p:cNvSpPr txBox="1"/>
          <p:nvPr>
            <p:ph idx="9" type="subTitle"/>
          </p:nvPr>
        </p:nvSpPr>
        <p:spPr>
          <a:xfrm>
            <a:off x="4482800" y="2129000"/>
            <a:ext cx="1481100" cy="1983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099" name="Google Shape;1099;p65"/>
          <p:cNvSpPr txBox="1"/>
          <p:nvPr>
            <p:ph idx="13" type="subTitle"/>
          </p:nvPr>
        </p:nvSpPr>
        <p:spPr>
          <a:xfrm>
            <a:off x="4482800" y="1829238"/>
            <a:ext cx="3972600" cy="2772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100" name="Google Shape;1100;p65"/>
          <p:cNvSpPr txBox="1"/>
          <p:nvPr>
            <p:ph idx="14" type="subTitle"/>
          </p:nvPr>
        </p:nvSpPr>
        <p:spPr>
          <a:xfrm>
            <a:off x="4482800" y="1596375"/>
            <a:ext cx="1481100" cy="1983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101" name="Google Shape;1101;p65"/>
          <p:cNvSpPr txBox="1"/>
          <p:nvPr>
            <p:ph idx="15" type="subTitle"/>
          </p:nvPr>
        </p:nvSpPr>
        <p:spPr>
          <a:xfrm>
            <a:off x="4482800" y="1296613"/>
            <a:ext cx="3972600" cy="2772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102" name="Google Shape;1102;p65"/>
          <p:cNvSpPr txBox="1"/>
          <p:nvPr>
            <p:ph idx="16" type="subTitle"/>
          </p:nvPr>
        </p:nvSpPr>
        <p:spPr>
          <a:xfrm>
            <a:off x="4482800" y="1063750"/>
            <a:ext cx="1481100" cy="1983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103" name="Google Shape;1103;p65"/>
          <p:cNvSpPr txBox="1"/>
          <p:nvPr>
            <p:ph idx="17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udience Persona Infographic">
  <p:cSld name="BLANK_1_1_1_1_1_1_1_1_1_1_1_1_3">
    <p:bg>
      <p:bgPr>
        <a:solidFill>
          <a:schemeClr val="lt1"/>
        </a:solidFill>
      </p:bgPr>
    </p:bg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66"/>
          <p:cNvSpPr/>
          <p:nvPr/>
        </p:nvSpPr>
        <p:spPr>
          <a:xfrm>
            <a:off x="6702700" y="2532550"/>
            <a:ext cx="2441400" cy="2610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106" name="Google Shape;1106;p66"/>
          <p:cNvSpPr/>
          <p:nvPr>
            <p:ph idx="2" type="pic"/>
          </p:nvPr>
        </p:nvSpPr>
        <p:spPr>
          <a:xfrm>
            <a:off x="6702600" y="-16150"/>
            <a:ext cx="2441400" cy="2574600"/>
          </a:xfrm>
          <a:prstGeom prst="rect">
            <a:avLst/>
          </a:prstGeom>
          <a:noFill/>
          <a:ln>
            <a:noFill/>
          </a:ln>
        </p:spPr>
      </p:sp>
      <p:sp>
        <p:nvSpPr>
          <p:cNvPr id="1107" name="Google Shape;1107;p66"/>
          <p:cNvSpPr txBox="1"/>
          <p:nvPr>
            <p:ph idx="1" type="subTitle"/>
          </p:nvPr>
        </p:nvSpPr>
        <p:spPr>
          <a:xfrm>
            <a:off x="115025" y="1739375"/>
            <a:ext cx="3460800" cy="177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rm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08" name="Google Shape;1108;p66"/>
          <p:cNvSpPr txBox="1"/>
          <p:nvPr>
            <p:ph idx="3" type="subTitle"/>
          </p:nvPr>
        </p:nvSpPr>
        <p:spPr>
          <a:xfrm>
            <a:off x="115025" y="3869063"/>
            <a:ext cx="3460800" cy="8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09" name="Google Shape;1109;p66"/>
          <p:cNvSpPr txBox="1"/>
          <p:nvPr>
            <p:ph type="title"/>
          </p:nvPr>
        </p:nvSpPr>
        <p:spPr>
          <a:xfrm>
            <a:off x="3656050" y="1739375"/>
            <a:ext cx="2960700" cy="2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10" name="Google Shape;1110;p66"/>
          <p:cNvSpPr txBox="1"/>
          <p:nvPr>
            <p:ph idx="4" type="title"/>
          </p:nvPr>
        </p:nvSpPr>
        <p:spPr>
          <a:xfrm>
            <a:off x="3656050" y="2786778"/>
            <a:ext cx="2960700" cy="3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11" name="Google Shape;1111;p66"/>
          <p:cNvSpPr txBox="1"/>
          <p:nvPr>
            <p:ph idx="5" type="title"/>
          </p:nvPr>
        </p:nvSpPr>
        <p:spPr>
          <a:xfrm>
            <a:off x="3624425" y="4231975"/>
            <a:ext cx="900600" cy="3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12" name="Google Shape;1112;p66"/>
          <p:cNvSpPr txBox="1"/>
          <p:nvPr>
            <p:ph idx="6" type="title"/>
          </p:nvPr>
        </p:nvSpPr>
        <p:spPr>
          <a:xfrm>
            <a:off x="115025" y="1079975"/>
            <a:ext cx="6055500" cy="4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1113" name="Google Shape;1113;p66"/>
          <p:cNvSpPr txBox="1"/>
          <p:nvPr>
            <p:ph idx="7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114" name="Google Shape;1114;p66"/>
          <p:cNvSpPr txBox="1"/>
          <p:nvPr>
            <p:ph idx="8" type="title"/>
          </p:nvPr>
        </p:nvSpPr>
        <p:spPr>
          <a:xfrm>
            <a:off x="115025" y="473240"/>
            <a:ext cx="6055500" cy="5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15" name="Google Shape;1115;p66"/>
          <p:cNvSpPr txBox="1"/>
          <p:nvPr>
            <p:ph idx="9" type="title"/>
          </p:nvPr>
        </p:nvSpPr>
        <p:spPr>
          <a:xfrm>
            <a:off x="115025" y="3631463"/>
            <a:ext cx="3460800" cy="237600"/>
          </a:xfrm>
          <a:prstGeom prst="rect">
            <a:avLst/>
          </a:prstGeom>
        </p:spPr>
        <p:txBody>
          <a:bodyPr anchorCtr="0" anchor="t" bIns="0" lIns="91425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16" name="Google Shape;1116;p66"/>
          <p:cNvSpPr txBox="1"/>
          <p:nvPr>
            <p:ph idx="13" type="subTitle"/>
          </p:nvPr>
        </p:nvSpPr>
        <p:spPr>
          <a:xfrm>
            <a:off x="6751650" y="2599100"/>
            <a:ext cx="2266200" cy="2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117" name="Google Shape;1117;p66"/>
          <p:cNvSpPr txBox="1"/>
          <p:nvPr>
            <p:ph idx="14" type="subTitle"/>
          </p:nvPr>
        </p:nvSpPr>
        <p:spPr>
          <a:xfrm>
            <a:off x="6751650" y="2912378"/>
            <a:ext cx="2266200" cy="2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118" name="Google Shape;1118;p66"/>
          <p:cNvSpPr txBox="1"/>
          <p:nvPr>
            <p:ph idx="15" type="subTitle"/>
          </p:nvPr>
        </p:nvSpPr>
        <p:spPr>
          <a:xfrm>
            <a:off x="6751650" y="3225655"/>
            <a:ext cx="2266200" cy="2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119" name="Google Shape;1119;p66"/>
          <p:cNvSpPr txBox="1"/>
          <p:nvPr>
            <p:ph idx="16" type="subTitle"/>
          </p:nvPr>
        </p:nvSpPr>
        <p:spPr>
          <a:xfrm>
            <a:off x="6751650" y="3538932"/>
            <a:ext cx="2266200" cy="2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120" name="Google Shape;1120;p66"/>
          <p:cNvSpPr txBox="1"/>
          <p:nvPr>
            <p:ph idx="17" type="subTitle"/>
          </p:nvPr>
        </p:nvSpPr>
        <p:spPr>
          <a:xfrm>
            <a:off x="6751650" y="3852210"/>
            <a:ext cx="2266200" cy="2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121" name="Google Shape;1121;p66"/>
          <p:cNvSpPr txBox="1"/>
          <p:nvPr>
            <p:ph idx="18" type="subTitle"/>
          </p:nvPr>
        </p:nvSpPr>
        <p:spPr>
          <a:xfrm>
            <a:off x="6751650" y="4165488"/>
            <a:ext cx="2266200" cy="2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122" name="Google Shape;1122;p66"/>
          <p:cNvSpPr txBox="1"/>
          <p:nvPr>
            <p:ph idx="19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- Alt 2">
  <p:cSld name="BLANK_1_1_1_1_1_1_1_1_1_1_1_1_2"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67"/>
          <p:cNvSpPr/>
          <p:nvPr/>
        </p:nvSpPr>
        <p:spPr>
          <a:xfrm flipH="1" rot="-8100000">
            <a:off x="4692650" y="965198"/>
            <a:ext cx="4843399" cy="2480248"/>
          </a:xfrm>
          <a:prstGeom prst="flowChartConnector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125" name="Google Shape;1125;p67"/>
          <p:cNvSpPr/>
          <p:nvPr/>
        </p:nvSpPr>
        <p:spPr>
          <a:xfrm flipH="1" rot="10800000">
            <a:off x="4676692" y="3337812"/>
            <a:ext cx="4467295" cy="1685226"/>
          </a:xfrm>
          <a:custGeom>
            <a:rect b="b" l="l" r="r" t="t"/>
            <a:pathLst>
              <a:path extrusionOk="0" h="51371" w="119855">
                <a:moveTo>
                  <a:pt x="32006" y="0"/>
                </a:moveTo>
                <a:lnTo>
                  <a:pt x="30303" y="29"/>
                </a:lnTo>
                <a:lnTo>
                  <a:pt x="28658" y="116"/>
                </a:lnTo>
                <a:lnTo>
                  <a:pt x="27042" y="202"/>
                </a:lnTo>
                <a:lnTo>
                  <a:pt x="25455" y="289"/>
                </a:lnTo>
                <a:lnTo>
                  <a:pt x="23896" y="433"/>
                </a:lnTo>
                <a:lnTo>
                  <a:pt x="22367" y="606"/>
                </a:lnTo>
                <a:lnTo>
                  <a:pt x="20895" y="779"/>
                </a:lnTo>
                <a:lnTo>
                  <a:pt x="19452" y="1010"/>
                </a:lnTo>
                <a:lnTo>
                  <a:pt x="18067" y="1241"/>
                </a:lnTo>
                <a:lnTo>
                  <a:pt x="16710" y="1501"/>
                </a:lnTo>
                <a:lnTo>
                  <a:pt x="15383" y="1761"/>
                </a:lnTo>
                <a:lnTo>
                  <a:pt x="14142" y="2078"/>
                </a:lnTo>
                <a:lnTo>
                  <a:pt x="12930" y="2396"/>
                </a:lnTo>
                <a:lnTo>
                  <a:pt x="11746" y="2771"/>
                </a:lnTo>
                <a:lnTo>
                  <a:pt x="10621" y="3117"/>
                </a:lnTo>
                <a:lnTo>
                  <a:pt x="9524" y="3550"/>
                </a:lnTo>
                <a:lnTo>
                  <a:pt x="8485" y="3983"/>
                </a:lnTo>
                <a:lnTo>
                  <a:pt x="7504" y="4416"/>
                </a:lnTo>
                <a:lnTo>
                  <a:pt x="6581" y="4906"/>
                </a:lnTo>
                <a:lnTo>
                  <a:pt x="5715" y="5397"/>
                </a:lnTo>
                <a:lnTo>
                  <a:pt x="4907" y="5916"/>
                </a:lnTo>
                <a:lnTo>
                  <a:pt x="4156" y="6465"/>
                </a:lnTo>
                <a:lnTo>
                  <a:pt x="3464" y="7013"/>
                </a:lnTo>
                <a:lnTo>
                  <a:pt x="2829" y="7590"/>
                </a:lnTo>
                <a:lnTo>
                  <a:pt x="2281" y="8196"/>
                </a:lnTo>
                <a:lnTo>
                  <a:pt x="1761" y="8802"/>
                </a:lnTo>
                <a:lnTo>
                  <a:pt x="1328" y="9437"/>
                </a:lnTo>
                <a:lnTo>
                  <a:pt x="953" y="10072"/>
                </a:lnTo>
                <a:lnTo>
                  <a:pt x="636" y="10765"/>
                </a:lnTo>
                <a:lnTo>
                  <a:pt x="376" y="11429"/>
                </a:lnTo>
                <a:lnTo>
                  <a:pt x="174" y="12121"/>
                </a:lnTo>
                <a:lnTo>
                  <a:pt x="87" y="12698"/>
                </a:lnTo>
                <a:lnTo>
                  <a:pt x="29" y="13276"/>
                </a:lnTo>
                <a:lnTo>
                  <a:pt x="1" y="13853"/>
                </a:lnTo>
                <a:lnTo>
                  <a:pt x="29" y="14430"/>
                </a:lnTo>
                <a:lnTo>
                  <a:pt x="87" y="15007"/>
                </a:lnTo>
                <a:lnTo>
                  <a:pt x="174" y="15613"/>
                </a:lnTo>
                <a:lnTo>
                  <a:pt x="318" y="16219"/>
                </a:lnTo>
                <a:lnTo>
                  <a:pt x="491" y="16796"/>
                </a:lnTo>
                <a:lnTo>
                  <a:pt x="722" y="17403"/>
                </a:lnTo>
                <a:lnTo>
                  <a:pt x="953" y="18009"/>
                </a:lnTo>
                <a:lnTo>
                  <a:pt x="1242" y="18615"/>
                </a:lnTo>
                <a:lnTo>
                  <a:pt x="1588" y="19221"/>
                </a:lnTo>
                <a:lnTo>
                  <a:pt x="1934" y="19856"/>
                </a:lnTo>
                <a:lnTo>
                  <a:pt x="2338" y="20462"/>
                </a:lnTo>
                <a:lnTo>
                  <a:pt x="2771" y="21068"/>
                </a:lnTo>
                <a:lnTo>
                  <a:pt x="3233" y="21703"/>
                </a:lnTo>
                <a:lnTo>
                  <a:pt x="3752" y="22309"/>
                </a:lnTo>
                <a:lnTo>
                  <a:pt x="4272" y="22944"/>
                </a:lnTo>
                <a:lnTo>
                  <a:pt x="4849" y="23550"/>
                </a:lnTo>
                <a:lnTo>
                  <a:pt x="5455" y="24185"/>
                </a:lnTo>
                <a:lnTo>
                  <a:pt x="6090" y="24791"/>
                </a:lnTo>
                <a:lnTo>
                  <a:pt x="6754" y="25426"/>
                </a:lnTo>
                <a:lnTo>
                  <a:pt x="7446" y="26032"/>
                </a:lnTo>
                <a:lnTo>
                  <a:pt x="8197" y="26638"/>
                </a:lnTo>
                <a:lnTo>
                  <a:pt x="8947" y="27273"/>
                </a:lnTo>
                <a:lnTo>
                  <a:pt x="9726" y="27879"/>
                </a:lnTo>
                <a:lnTo>
                  <a:pt x="10563" y="28485"/>
                </a:lnTo>
                <a:lnTo>
                  <a:pt x="11400" y="29120"/>
                </a:lnTo>
                <a:lnTo>
                  <a:pt x="12295" y="29726"/>
                </a:lnTo>
                <a:lnTo>
                  <a:pt x="13189" y="30332"/>
                </a:lnTo>
                <a:lnTo>
                  <a:pt x="14113" y="30938"/>
                </a:lnTo>
                <a:lnTo>
                  <a:pt x="15094" y="31544"/>
                </a:lnTo>
                <a:lnTo>
                  <a:pt x="17085" y="32727"/>
                </a:lnTo>
                <a:lnTo>
                  <a:pt x="19192" y="33910"/>
                </a:lnTo>
                <a:lnTo>
                  <a:pt x="21414" y="35065"/>
                </a:lnTo>
                <a:lnTo>
                  <a:pt x="23723" y="36219"/>
                </a:lnTo>
                <a:lnTo>
                  <a:pt x="26118" y="37316"/>
                </a:lnTo>
                <a:lnTo>
                  <a:pt x="28629" y="38412"/>
                </a:lnTo>
                <a:lnTo>
                  <a:pt x="31198" y="39480"/>
                </a:lnTo>
                <a:lnTo>
                  <a:pt x="33853" y="40519"/>
                </a:lnTo>
                <a:lnTo>
                  <a:pt x="36595" y="41529"/>
                </a:lnTo>
                <a:lnTo>
                  <a:pt x="39423" y="42510"/>
                </a:lnTo>
                <a:lnTo>
                  <a:pt x="42309" y="43434"/>
                </a:lnTo>
                <a:lnTo>
                  <a:pt x="45281" y="44329"/>
                </a:lnTo>
                <a:lnTo>
                  <a:pt x="48283" y="45194"/>
                </a:lnTo>
                <a:lnTo>
                  <a:pt x="51371" y="46002"/>
                </a:lnTo>
                <a:lnTo>
                  <a:pt x="54516" y="46782"/>
                </a:lnTo>
                <a:lnTo>
                  <a:pt x="57691" y="47503"/>
                </a:lnTo>
                <a:lnTo>
                  <a:pt x="59884" y="47965"/>
                </a:lnTo>
                <a:lnTo>
                  <a:pt x="62049" y="48398"/>
                </a:lnTo>
                <a:lnTo>
                  <a:pt x="64213" y="48802"/>
                </a:lnTo>
                <a:lnTo>
                  <a:pt x="66378" y="49177"/>
                </a:lnTo>
                <a:lnTo>
                  <a:pt x="68542" y="49523"/>
                </a:lnTo>
                <a:lnTo>
                  <a:pt x="70678" y="49841"/>
                </a:lnTo>
                <a:lnTo>
                  <a:pt x="72813" y="50129"/>
                </a:lnTo>
                <a:lnTo>
                  <a:pt x="74949" y="50389"/>
                </a:lnTo>
                <a:lnTo>
                  <a:pt x="77027" y="50620"/>
                </a:lnTo>
                <a:lnTo>
                  <a:pt x="79133" y="50822"/>
                </a:lnTo>
                <a:lnTo>
                  <a:pt x="81183" y="50995"/>
                </a:lnTo>
                <a:lnTo>
                  <a:pt x="83232" y="51111"/>
                </a:lnTo>
                <a:lnTo>
                  <a:pt x="85252" y="51226"/>
                </a:lnTo>
                <a:lnTo>
                  <a:pt x="87272" y="51313"/>
                </a:lnTo>
                <a:lnTo>
                  <a:pt x="89234" y="51370"/>
                </a:lnTo>
                <a:lnTo>
                  <a:pt x="91168" y="51370"/>
                </a:lnTo>
                <a:lnTo>
                  <a:pt x="93534" y="51342"/>
                </a:lnTo>
                <a:lnTo>
                  <a:pt x="95843" y="51284"/>
                </a:lnTo>
                <a:lnTo>
                  <a:pt x="98094" y="51168"/>
                </a:lnTo>
                <a:lnTo>
                  <a:pt x="100259" y="50995"/>
                </a:lnTo>
                <a:lnTo>
                  <a:pt x="102365" y="50764"/>
                </a:lnTo>
                <a:lnTo>
                  <a:pt x="104386" y="50533"/>
                </a:lnTo>
                <a:lnTo>
                  <a:pt x="106319" y="50216"/>
                </a:lnTo>
                <a:lnTo>
                  <a:pt x="108195" y="49870"/>
                </a:lnTo>
                <a:lnTo>
                  <a:pt x="109955" y="49466"/>
                </a:lnTo>
                <a:lnTo>
                  <a:pt x="111658" y="49033"/>
                </a:lnTo>
                <a:lnTo>
                  <a:pt x="113274" y="48571"/>
                </a:lnTo>
                <a:lnTo>
                  <a:pt x="114025" y="48311"/>
                </a:lnTo>
                <a:lnTo>
                  <a:pt x="114775" y="48052"/>
                </a:lnTo>
                <a:lnTo>
                  <a:pt x="115497" y="47763"/>
                </a:lnTo>
                <a:lnTo>
                  <a:pt x="116189" y="47474"/>
                </a:lnTo>
                <a:lnTo>
                  <a:pt x="116882" y="47186"/>
                </a:lnTo>
                <a:lnTo>
                  <a:pt x="117517" y="46868"/>
                </a:lnTo>
                <a:lnTo>
                  <a:pt x="118152" y="46580"/>
                </a:lnTo>
                <a:lnTo>
                  <a:pt x="118729" y="46233"/>
                </a:lnTo>
                <a:lnTo>
                  <a:pt x="119306" y="45916"/>
                </a:lnTo>
                <a:lnTo>
                  <a:pt x="119854" y="45570"/>
                </a:lnTo>
                <a:lnTo>
                  <a:pt x="119854" y="27590"/>
                </a:lnTo>
                <a:lnTo>
                  <a:pt x="118989" y="26724"/>
                </a:lnTo>
                <a:lnTo>
                  <a:pt x="118065" y="25858"/>
                </a:lnTo>
                <a:lnTo>
                  <a:pt x="117084" y="24993"/>
                </a:lnTo>
                <a:lnTo>
                  <a:pt x="116045" y="24127"/>
                </a:lnTo>
                <a:lnTo>
                  <a:pt x="114919" y="23290"/>
                </a:lnTo>
                <a:lnTo>
                  <a:pt x="113765" y="22424"/>
                </a:lnTo>
                <a:lnTo>
                  <a:pt x="112553" y="21558"/>
                </a:lnTo>
                <a:lnTo>
                  <a:pt x="111283" y="20721"/>
                </a:lnTo>
                <a:lnTo>
                  <a:pt x="109927" y="19884"/>
                </a:lnTo>
                <a:lnTo>
                  <a:pt x="108570" y="19048"/>
                </a:lnTo>
                <a:lnTo>
                  <a:pt x="107127" y="18239"/>
                </a:lnTo>
                <a:lnTo>
                  <a:pt x="105627" y="17403"/>
                </a:lnTo>
                <a:lnTo>
                  <a:pt x="104097" y="16594"/>
                </a:lnTo>
                <a:lnTo>
                  <a:pt x="102510" y="15786"/>
                </a:lnTo>
                <a:lnTo>
                  <a:pt x="100894" y="15007"/>
                </a:lnTo>
                <a:lnTo>
                  <a:pt x="99220" y="14228"/>
                </a:lnTo>
                <a:lnTo>
                  <a:pt x="97430" y="13420"/>
                </a:lnTo>
                <a:lnTo>
                  <a:pt x="95612" y="12641"/>
                </a:lnTo>
                <a:lnTo>
                  <a:pt x="93765" y="11890"/>
                </a:lnTo>
                <a:lnTo>
                  <a:pt x="91889" y="11140"/>
                </a:lnTo>
                <a:lnTo>
                  <a:pt x="89985" y="10419"/>
                </a:lnTo>
                <a:lnTo>
                  <a:pt x="88022" y="9726"/>
                </a:lnTo>
                <a:lnTo>
                  <a:pt x="86060" y="9033"/>
                </a:lnTo>
                <a:lnTo>
                  <a:pt x="84040" y="8369"/>
                </a:lnTo>
                <a:lnTo>
                  <a:pt x="82019" y="7735"/>
                </a:lnTo>
                <a:lnTo>
                  <a:pt x="79970" y="7100"/>
                </a:lnTo>
                <a:lnTo>
                  <a:pt x="77893" y="6522"/>
                </a:lnTo>
                <a:lnTo>
                  <a:pt x="75786" y="5945"/>
                </a:lnTo>
                <a:lnTo>
                  <a:pt x="73650" y="5368"/>
                </a:lnTo>
                <a:lnTo>
                  <a:pt x="71515" y="4849"/>
                </a:lnTo>
                <a:lnTo>
                  <a:pt x="69379" y="4329"/>
                </a:lnTo>
                <a:lnTo>
                  <a:pt x="67214" y="3839"/>
                </a:lnTo>
                <a:lnTo>
                  <a:pt x="65021" y="3377"/>
                </a:lnTo>
                <a:lnTo>
                  <a:pt x="62857" y="2944"/>
                </a:lnTo>
                <a:lnTo>
                  <a:pt x="60692" y="2540"/>
                </a:lnTo>
                <a:lnTo>
                  <a:pt x="58528" y="2194"/>
                </a:lnTo>
                <a:lnTo>
                  <a:pt x="56363" y="1847"/>
                </a:lnTo>
                <a:lnTo>
                  <a:pt x="54228" y="1530"/>
                </a:lnTo>
                <a:lnTo>
                  <a:pt x="52092" y="1241"/>
                </a:lnTo>
                <a:lnTo>
                  <a:pt x="49985" y="981"/>
                </a:lnTo>
                <a:lnTo>
                  <a:pt x="47879" y="751"/>
                </a:lnTo>
                <a:lnTo>
                  <a:pt x="45772" y="549"/>
                </a:lnTo>
                <a:lnTo>
                  <a:pt x="43723" y="375"/>
                </a:lnTo>
                <a:lnTo>
                  <a:pt x="41674" y="231"/>
                </a:lnTo>
                <a:lnTo>
                  <a:pt x="39654" y="116"/>
                </a:lnTo>
                <a:lnTo>
                  <a:pt x="37662" y="58"/>
                </a:lnTo>
                <a:lnTo>
                  <a:pt x="35671" y="0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126" name="Google Shape;1126;p67"/>
          <p:cNvSpPr/>
          <p:nvPr>
            <p:ph idx="2" type="pic"/>
          </p:nvPr>
        </p:nvSpPr>
        <p:spPr>
          <a:xfrm>
            <a:off x="5457500" y="0"/>
            <a:ext cx="36864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127" name="Google Shape;1127;p67"/>
          <p:cNvSpPr txBox="1"/>
          <p:nvPr>
            <p:ph idx="1" type="body"/>
          </p:nvPr>
        </p:nvSpPr>
        <p:spPr>
          <a:xfrm>
            <a:off x="115025" y="1743625"/>
            <a:ext cx="2094000" cy="28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1128" name="Google Shape;1128;p67"/>
          <p:cNvSpPr txBox="1"/>
          <p:nvPr>
            <p:ph idx="3" type="body"/>
          </p:nvPr>
        </p:nvSpPr>
        <p:spPr>
          <a:xfrm>
            <a:off x="2276600" y="1743625"/>
            <a:ext cx="2904900" cy="28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indent="-2921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indent="-2921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indent="-2921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indent="-2921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indent="-2921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indent="-2921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indent="-2921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indent="-2921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1129" name="Google Shape;1129;p67"/>
          <p:cNvSpPr txBox="1"/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130" name="Google Shape;1130;p67"/>
          <p:cNvSpPr txBox="1"/>
          <p:nvPr>
            <p:ph idx="4" type="title"/>
          </p:nvPr>
        </p:nvSpPr>
        <p:spPr>
          <a:xfrm>
            <a:off x="115025" y="502775"/>
            <a:ext cx="5125500" cy="12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1131" name="Google Shape;1131;p67"/>
          <p:cNvSpPr txBox="1"/>
          <p:nvPr>
            <p:ph idx="5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Alt 2">
  <p:cSld name="BLANK_1_1_1_1_1_1_1_1_1_1_1_1_1_1">
    <p:bg>
      <p:bgPr>
        <a:solidFill>
          <a:schemeClr val="lt1"/>
        </a:solidFill>
      </p:bgPr>
    </p:bg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3" name="Google Shape;1133;p68"/>
          <p:cNvGrpSpPr/>
          <p:nvPr/>
        </p:nvGrpSpPr>
        <p:grpSpPr>
          <a:xfrm>
            <a:off x="7704171" y="1036593"/>
            <a:ext cx="1439893" cy="3234395"/>
            <a:chOff x="461225" y="3249175"/>
            <a:chExt cx="1110600" cy="2221578"/>
          </a:xfrm>
        </p:grpSpPr>
        <p:grpSp>
          <p:nvGrpSpPr>
            <p:cNvPr id="1134" name="Google Shape;1134;p68"/>
            <p:cNvGrpSpPr/>
            <p:nvPr/>
          </p:nvGrpSpPr>
          <p:grpSpPr>
            <a:xfrm>
              <a:off x="831422" y="3249175"/>
              <a:ext cx="740403" cy="2221578"/>
              <a:chOff x="831422" y="3249175"/>
              <a:chExt cx="740403" cy="2221578"/>
            </a:xfrm>
          </p:grpSpPr>
          <p:sp>
            <p:nvSpPr>
              <p:cNvPr id="1135" name="Google Shape;1135;p68"/>
              <p:cNvSpPr/>
              <p:nvPr/>
            </p:nvSpPr>
            <p:spPr>
              <a:xfrm>
                <a:off x="831422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1136" name="Google Shape;1136;p68"/>
              <p:cNvSpPr/>
              <p:nvPr/>
            </p:nvSpPr>
            <p:spPr>
              <a:xfrm>
                <a:off x="1201622" y="5100553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1137" name="Google Shape;1137;p68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</p:grpSp>
        <p:grpSp>
          <p:nvGrpSpPr>
            <p:cNvPr id="1138" name="Google Shape;1138;p68"/>
            <p:cNvGrpSpPr/>
            <p:nvPr/>
          </p:nvGrpSpPr>
          <p:grpSpPr>
            <a:xfrm>
              <a:off x="461225" y="3619500"/>
              <a:ext cx="1110600" cy="370200"/>
              <a:chOff x="461225" y="3249175"/>
              <a:chExt cx="1110600" cy="370200"/>
            </a:xfrm>
          </p:grpSpPr>
          <p:sp>
            <p:nvSpPr>
              <p:cNvPr id="1139" name="Google Shape;1139;p68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1140" name="Google Shape;1140;p68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1141" name="Google Shape;1141;p68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</p:grpSp>
        <p:grpSp>
          <p:nvGrpSpPr>
            <p:cNvPr id="1142" name="Google Shape;1142;p68"/>
            <p:cNvGrpSpPr/>
            <p:nvPr/>
          </p:nvGrpSpPr>
          <p:grpSpPr>
            <a:xfrm>
              <a:off x="461225" y="3989700"/>
              <a:ext cx="1110600" cy="1110726"/>
              <a:chOff x="461225" y="3249175"/>
              <a:chExt cx="1110600" cy="1110726"/>
            </a:xfrm>
          </p:grpSpPr>
          <p:sp>
            <p:nvSpPr>
              <p:cNvPr id="1143" name="Google Shape;1143;p68"/>
              <p:cNvSpPr/>
              <p:nvPr/>
            </p:nvSpPr>
            <p:spPr>
              <a:xfrm>
                <a:off x="461225" y="3989701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1144" name="Google Shape;1144;p68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1145" name="Google Shape;1145;p68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</p:grpSp>
        <p:grpSp>
          <p:nvGrpSpPr>
            <p:cNvPr id="1146" name="Google Shape;1146;p68"/>
            <p:cNvGrpSpPr/>
            <p:nvPr/>
          </p:nvGrpSpPr>
          <p:grpSpPr>
            <a:xfrm>
              <a:off x="831422" y="4360025"/>
              <a:ext cx="370203" cy="740520"/>
              <a:chOff x="831422" y="3249175"/>
              <a:chExt cx="370203" cy="740520"/>
            </a:xfrm>
          </p:grpSpPr>
          <p:sp>
            <p:nvSpPr>
              <p:cNvPr id="1147" name="Google Shape;1147;p68"/>
              <p:cNvSpPr/>
              <p:nvPr/>
            </p:nvSpPr>
            <p:spPr>
              <a:xfrm>
                <a:off x="831422" y="361949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1148" name="Google Shape;1148;p68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</p:grpSp>
      </p:grpSp>
      <p:sp>
        <p:nvSpPr>
          <p:cNvPr id="1149" name="Google Shape;1149;p68"/>
          <p:cNvSpPr/>
          <p:nvPr/>
        </p:nvSpPr>
        <p:spPr>
          <a:xfrm>
            <a:off x="7394250" y="-8100"/>
            <a:ext cx="1759750" cy="2691775"/>
          </a:xfrm>
          <a:custGeom>
            <a:rect b="b" l="l" r="r" t="t"/>
            <a:pathLst>
              <a:path extrusionOk="0" h="107671" w="70390">
                <a:moveTo>
                  <a:pt x="0" y="95"/>
                </a:moveTo>
                <a:lnTo>
                  <a:pt x="70390" y="0"/>
                </a:lnTo>
                <a:lnTo>
                  <a:pt x="70200" y="10767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</p:sp>
      <p:sp>
        <p:nvSpPr>
          <p:cNvPr id="1150" name="Google Shape;1150;p68"/>
          <p:cNvSpPr txBox="1"/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151" name="Google Shape;1151;p68"/>
          <p:cNvSpPr txBox="1"/>
          <p:nvPr>
            <p:ph idx="2" type="title"/>
          </p:nvPr>
        </p:nvSpPr>
        <p:spPr>
          <a:xfrm>
            <a:off x="115025" y="502775"/>
            <a:ext cx="6055500" cy="8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52" name="Google Shape;1152;p68"/>
          <p:cNvSpPr txBox="1"/>
          <p:nvPr>
            <p:ph idx="3" type="title"/>
          </p:nvPr>
        </p:nvSpPr>
        <p:spPr>
          <a:xfrm>
            <a:off x="115025" y="1904100"/>
            <a:ext cx="1834500" cy="520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153" name="Google Shape;1153;p68"/>
          <p:cNvSpPr txBox="1"/>
          <p:nvPr>
            <p:ph idx="4" type="title"/>
          </p:nvPr>
        </p:nvSpPr>
        <p:spPr>
          <a:xfrm>
            <a:off x="2634200" y="1904100"/>
            <a:ext cx="1834500" cy="520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54" name="Google Shape;1154;p68"/>
          <p:cNvSpPr txBox="1"/>
          <p:nvPr>
            <p:ph idx="5" type="title"/>
          </p:nvPr>
        </p:nvSpPr>
        <p:spPr>
          <a:xfrm>
            <a:off x="5169188" y="1904100"/>
            <a:ext cx="1834500" cy="520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155" name="Google Shape;1155;p68"/>
          <p:cNvSpPr txBox="1"/>
          <p:nvPr>
            <p:ph idx="1" type="body"/>
          </p:nvPr>
        </p:nvSpPr>
        <p:spPr>
          <a:xfrm>
            <a:off x="115025" y="2487473"/>
            <a:ext cx="1834500" cy="8898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1156" name="Google Shape;1156;p68"/>
          <p:cNvSpPr txBox="1"/>
          <p:nvPr>
            <p:ph idx="6" type="body"/>
          </p:nvPr>
        </p:nvSpPr>
        <p:spPr>
          <a:xfrm>
            <a:off x="115025" y="3395173"/>
            <a:ext cx="1834500" cy="8898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1157" name="Google Shape;1157;p68"/>
          <p:cNvSpPr txBox="1"/>
          <p:nvPr>
            <p:ph idx="7" type="body"/>
          </p:nvPr>
        </p:nvSpPr>
        <p:spPr>
          <a:xfrm>
            <a:off x="2634200" y="2487473"/>
            <a:ext cx="1834500" cy="8898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1158" name="Google Shape;1158;p68"/>
          <p:cNvSpPr txBox="1"/>
          <p:nvPr>
            <p:ph idx="8" type="body"/>
          </p:nvPr>
        </p:nvSpPr>
        <p:spPr>
          <a:xfrm>
            <a:off x="2634200" y="3395173"/>
            <a:ext cx="1834500" cy="8898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1159" name="Google Shape;1159;p68"/>
          <p:cNvSpPr txBox="1"/>
          <p:nvPr>
            <p:ph idx="9" type="body"/>
          </p:nvPr>
        </p:nvSpPr>
        <p:spPr>
          <a:xfrm>
            <a:off x="5169188" y="2487473"/>
            <a:ext cx="1834500" cy="8898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1160" name="Google Shape;1160;p68"/>
          <p:cNvSpPr txBox="1"/>
          <p:nvPr>
            <p:ph idx="13" type="body"/>
          </p:nvPr>
        </p:nvSpPr>
        <p:spPr>
          <a:xfrm>
            <a:off x="5169188" y="3395173"/>
            <a:ext cx="1834500" cy="8898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1161" name="Google Shape;1161;p68"/>
          <p:cNvSpPr txBox="1"/>
          <p:nvPr>
            <p:ph idx="14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>
          <p15:clr>
            <a:srgbClr val="E46962"/>
          </p15:clr>
        </p15:guide>
        <p15:guide id="2" pos="5760">
          <p15:clr>
            <a:srgbClr val="E46962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 Alt 1">
  <p:cSld name="BLANK_1_1_1_1_1_1_1_1_1_1_1_1_1_1_1">
    <p:bg>
      <p:bgPr>
        <a:solidFill>
          <a:schemeClr val="lt1"/>
        </a:solidFill>
      </p:bgPr>
    </p:bg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3" name="Google Shape;1163;p69"/>
          <p:cNvGrpSpPr/>
          <p:nvPr/>
        </p:nvGrpSpPr>
        <p:grpSpPr>
          <a:xfrm>
            <a:off x="0" y="506850"/>
            <a:ext cx="930250" cy="2593175"/>
            <a:chOff x="0" y="506850"/>
            <a:chExt cx="930250" cy="2593175"/>
          </a:xfrm>
        </p:grpSpPr>
        <p:grpSp>
          <p:nvGrpSpPr>
            <p:cNvPr id="1164" name="Google Shape;1164;p69"/>
            <p:cNvGrpSpPr/>
            <p:nvPr/>
          </p:nvGrpSpPr>
          <p:grpSpPr>
            <a:xfrm>
              <a:off x="0" y="877050"/>
              <a:ext cx="930250" cy="2222975"/>
              <a:chOff x="1233650" y="2421900"/>
              <a:chExt cx="930250" cy="2222975"/>
            </a:xfrm>
          </p:grpSpPr>
          <p:grpSp>
            <p:nvGrpSpPr>
              <p:cNvPr id="1165" name="Google Shape;1165;p69"/>
              <p:cNvGrpSpPr/>
              <p:nvPr/>
            </p:nvGrpSpPr>
            <p:grpSpPr>
              <a:xfrm>
                <a:off x="1233650" y="2793625"/>
                <a:ext cx="560050" cy="1851250"/>
                <a:chOff x="1381975" y="3249175"/>
                <a:chExt cx="560050" cy="1851250"/>
              </a:xfrm>
            </p:grpSpPr>
            <p:sp>
              <p:nvSpPr>
                <p:cNvPr id="1166" name="Google Shape;1166;p69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167" name="Google Shape;1167;p69"/>
                <p:cNvSpPr/>
                <p:nvPr/>
              </p:nvSpPr>
              <p:spPr>
                <a:xfrm>
                  <a:off x="1381975" y="3619500"/>
                  <a:ext cx="1899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grpSp>
              <p:nvGrpSpPr>
                <p:cNvPr id="1168" name="Google Shape;1168;p69"/>
                <p:cNvGrpSpPr/>
                <p:nvPr/>
              </p:nvGrpSpPr>
              <p:grpSpPr>
                <a:xfrm>
                  <a:off x="1381975" y="3989700"/>
                  <a:ext cx="560050" cy="1110725"/>
                  <a:chOff x="1381975" y="3249175"/>
                  <a:chExt cx="560050" cy="1110725"/>
                </a:xfrm>
              </p:grpSpPr>
              <p:sp>
                <p:nvSpPr>
                  <p:cNvPr id="1169" name="Google Shape;1169;p69"/>
                  <p:cNvSpPr/>
                  <p:nvPr/>
                </p:nvSpPr>
                <p:spPr>
                  <a:xfrm>
                    <a:off x="1381975" y="3249175"/>
                    <a:ext cx="1899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1170" name="Google Shape;1170;p69"/>
                  <p:cNvSpPr/>
                  <p:nvPr/>
                </p:nvSpPr>
                <p:spPr>
                  <a:xfrm>
                    <a:off x="1571825" y="3249175"/>
                    <a:ext cx="3702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1171" name="Google Shape;1171;p69"/>
                  <p:cNvSpPr/>
                  <p:nvPr/>
                </p:nvSpPr>
                <p:spPr>
                  <a:xfrm>
                    <a:off x="1381975" y="3989700"/>
                    <a:ext cx="1899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</p:grpSp>
            <p:grpSp>
              <p:nvGrpSpPr>
                <p:cNvPr id="1172" name="Google Shape;1172;p69"/>
                <p:cNvGrpSpPr/>
                <p:nvPr/>
              </p:nvGrpSpPr>
              <p:grpSpPr>
                <a:xfrm>
                  <a:off x="1381975" y="4360025"/>
                  <a:ext cx="560050" cy="370200"/>
                  <a:chOff x="1381975" y="3249175"/>
                  <a:chExt cx="560050" cy="370200"/>
                </a:xfrm>
              </p:grpSpPr>
              <p:sp>
                <p:nvSpPr>
                  <p:cNvPr id="1173" name="Google Shape;1173;p69"/>
                  <p:cNvSpPr/>
                  <p:nvPr/>
                </p:nvSpPr>
                <p:spPr>
                  <a:xfrm>
                    <a:off x="1381975" y="3249175"/>
                    <a:ext cx="1899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1174" name="Google Shape;1174;p69"/>
                  <p:cNvSpPr/>
                  <p:nvPr/>
                </p:nvSpPr>
                <p:spPr>
                  <a:xfrm>
                    <a:off x="1571825" y="3249175"/>
                    <a:ext cx="3702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</p:grpSp>
          </p:grpSp>
          <p:sp>
            <p:nvSpPr>
              <p:cNvPr id="1175" name="Google Shape;1175;p69"/>
              <p:cNvSpPr/>
              <p:nvPr/>
            </p:nvSpPr>
            <p:spPr>
              <a:xfrm>
                <a:off x="1793700" y="2421900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sp>
          <p:nvSpPr>
            <p:cNvPr id="1176" name="Google Shape;1176;p69"/>
            <p:cNvSpPr/>
            <p:nvPr/>
          </p:nvSpPr>
          <p:spPr>
            <a:xfrm>
              <a:off x="183800" y="506850"/>
              <a:ext cx="370200" cy="3702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1177" name="Google Shape;1177;p69"/>
          <p:cNvSpPr txBox="1"/>
          <p:nvPr>
            <p:ph type="title"/>
          </p:nvPr>
        </p:nvSpPr>
        <p:spPr>
          <a:xfrm>
            <a:off x="38100" y="319650"/>
            <a:ext cx="1823100" cy="5202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178" name="Google Shape;1178;p69"/>
          <p:cNvSpPr txBox="1"/>
          <p:nvPr>
            <p:ph idx="1" type="subTitle"/>
          </p:nvPr>
        </p:nvSpPr>
        <p:spPr>
          <a:xfrm>
            <a:off x="2176499" y="319800"/>
            <a:ext cx="3904200" cy="5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179" name="Google Shape;1179;p69"/>
          <p:cNvSpPr txBox="1"/>
          <p:nvPr>
            <p:ph idx="2" type="subTitle"/>
          </p:nvPr>
        </p:nvSpPr>
        <p:spPr>
          <a:xfrm>
            <a:off x="2942250" y="1877700"/>
            <a:ext cx="15645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180" name="Google Shape;1180;p69"/>
          <p:cNvSpPr txBox="1"/>
          <p:nvPr>
            <p:ph idx="3" type="subTitle"/>
          </p:nvPr>
        </p:nvSpPr>
        <p:spPr>
          <a:xfrm>
            <a:off x="1078950" y="2330400"/>
            <a:ext cx="1564500" cy="16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181" name="Google Shape;1181;p69"/>
          <p:cNvSpPr txBox="1"/>
          <p:nvPr>
            <p:ph idx="4" type="subTitle"/>
          </p:nvPr>
        </p:nvSpPr>
        <p:spPr>
          <a:xfrm>
            <a:off x="4798644" y="1877700"/>
            <a:ext cx="15645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182" name="Google Shape;1182;p69"/>
          <p:cNvSpPr txBox="1"/>
          <p:nvPr>
            <p:ph idx="5" type="subTitle"/>
          </p:nvPr>
        </p:nvSpPr>
        <p:spPr>
          <a:xfrm>
            <a:off x="2942257" y="2330400"/>
            <a:ext cx="1564500" cy="16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183" name="Google Shape;1183;p69"/>
          <p:cNvSpPr txBox="1"/>
          <p:nvPr>
            <p:ph idx="6" type="subTitle"/>
          </p:nvPr>
        </p:nvSpPr>
        <p:spPr>
          <a:xfrm>
            <a:off x="6671581" y="1877700"/>
            <a:ext cx="15645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184" name="Google Shape;1184;p69"/>
          <p:cNvSpPr txBox="1"/>
          <p:nvPr>
            <p:ph idx="7" type="subTitle"/>
          </p:nvPr>
        </p:nvSpPr>
        <p:spPr>
          <a:xfrm>
            <a:off x="4798647" y="2330400"/>
            <a:ext cx="1564500" cy="16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1185" name="Google Shape;1185;p69"/>
          <p:cNvGrpSpPr/>
          <p:nvPr/>
        </p:nvGrpSpPr>
        <p:grpSpPr>
          <a:xfrm rot="5400000">
            <a:off x="7381575" y="-838700"/>
            <a:ext cx="930250" cy="2591775"/>
            <a:chOff x="0" y="508250"/>
            <a:chExt cx="930250" cy="2591775"/>
          </a:xfrm>
        </p:grpSpPr>
        <p:grpSp>
          <p:nvGrpSpPr>
            <p:cNvPr id="1186" name="Google Shape;1186;p69"/>
            <p:cNvGrpSpPr/>
            <p:nvPr/>
          </p:nvGrpSpPr>
          <p:grpSpPr>
            <a:xfrm>
              <a:off x="0" y="877050"/>
              <a:ext cx="930250" cy="2222975"/>
              <a:chOff x="1233650" y="2421900"/>
              <a:chExt cx="930250" cy="2222975"/>
            </a:xfrm>
          </p:grpSpPr>
          <p:grpSp>
            <p:nvGrpSpPr>
              <p:cNvPr id="1187" name="Google Shape;1187;p69"/>
              <p:cNvGrpSpPr/>
              <p:nvPr/>
            </p:nvGrpSpPr>
            <p:grpSpPr>
              <a:xfrm>
                <a:off x="1233650" y="2793625"/>
                <a:ext cx="930250" cy="1851250"/>
                <a:chOff x="1381975" y="3249175"/>
                <a:chExt cx="930250" cy="1851250"/>
              </a:xfrm>
            </p:grpSpPr>
            <p:grpSp>
              <p:nvGrpSpPr>
                <p:cNvPr id="1188" name="Google Shape;1188;p69"/>
                <p:cNvGrpSpPr/>
                <p:nvPr/>
              </p:nvGrpSpPr>
              <p:grpSpPr>
                <a:xfrm>
                  <a:off x="1571825" y="3249175"/>
                  <a:ext cx="740400" cy="370200"/>
                  <a:chOff x="1571825" y="3249175"/>
                  <a:chExt cx="740400" cy="370200"/>
                </a:xfrm>
              </p:grpSpPr>
              <p:sp>
                <p:nvSpPr>
                  <p:cNvPr id="1189" name="Google Shape;1189;p69"/>
                  <p:cNvSpPr/>
                  <p:nvPr/>
                </p:nvSpPr>
                <p:spPr>
                  <a:xfrm>
                    <a:off x="1571825" y="3249175"/>
                    <a:ext cx="3702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1190" name="Google Shape;1190;p69"/>
                  <p:cNvSpPr/>
                  <p:nvPr/>
                </p:nvSpPr>
                <p:spPr>
                  <a:xfrm>
                    <a:off x="1942025" y="3249175"/>
                    <a:ext cx="3702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</p:grpSp>
            <p:sp>
              <p:nvSpPr>
                <p:cNvPr id="1191" name="Google Shape;1191;p69"/>
                <p:cNvSpPr/>
                <p:nvPr/>
              </p:nvSpPr>
              <p:spPr>
                <a:xfrm>
                  <a:off x="1381975" y="3619500"/>
                  <a:ext cx="1899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grpSp>
              <p:nvGrpSpPr>
                <p:cNvPr id="1192" name="Google Shape;1192;p69"/>
                <p:cNvGrpSpPr/>
                <p:nvPr/>
              </p:nvGrpSpPr>
              <p:grpSpPr>
                <a:xfrm>
                  <a:off x="1381975" y="3989700"/>
                  <a:ext cx="560050" cy="1110725"/>
                  <a:chOff x="1381975" y="3249175"/>
                  <a:chExt cx="560050" cy="1110725"/>
                </a:xfrm>
              </p:grpSpPr>
              <p:sp>
                <p:nvSpPr>
                  <p:cNvPr id="1193" name="Google Shape;1193;p69"/>
                  <p:cNvSpPr/>
                  <p:nvPr/>
                </p:nvSpPr>
                <p:spPr>
                  <a:xfrm>
                    <a:off x="1381975" y="3249175"/>
                    <a:ext cx="1899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1194" name="Google Shape;1194;p69"/>
                  <p:cNvSpPr/>
                  <p:nvPr/>
                </p:nvSpPr>
                <p:spPr>
                  <a:xfrm>
                    <a:off x="1571825" y="3249175"/>
                    <a:ext cx="3702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1195" name="Google Shape;1195;p69"/>
                  <p:cNvSpPr/>
                  <p:nvPr/>
                </p:nvSpPr>
                <p:spPr>
                  <a:xfrm>
                    <a:off x="1381975" y="3989700"/>
                    <a:ext cx="1899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</p:grpSp>
            <p:grpSp>
              <p:nvGrpSpPr>
                <p:cNvPr id="1196" name="Google Shape;1196;p69"/>
                <p:cNvGrpSpPr/>
                <p:nvPr/>
              </p:nvGrpSpPr>
              <p:grpSpPr>
                <a:xfrm>
                  <a:off x="1381975" y="4360025"/>
                  <a:ext cx="560050" cy="370200"/>
                  <a:chOff x="1381975" y="3249175"/>
                  <a:chExt cx="560050" cy="370200"/>
                </a:xfrm>
              </p:grpSpPr>
              <p:sp>
                <p:nvSpPr>
                  <p:cNvPr id="1197" name="Google Shape;1197;p69"/>
                  <p:cNvSpPr/>
                  <p:nvPr/>
                </p:nvSpPr>
                <p:spPr>
                  <a:xfrm>
                    <a:off x="1381975" y="3249175"/>
                    <a:ext cx="1899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1198" name="Google Shape;1198;p69"/>
                  <p:cNvSpPr/>
                  <p:nvPr/>
                </p:nvSpPr>
                <p:spPr>
                  <a:xfrm>
                    <a:off x="1571825" y="3249175"/>
                    <a:ext cx="3702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</p:grpSp>
          </p:grpSp>
          <p:sp>
            <p:nvSpPr>
              <p:cNvPr id="1199" name="Google Shape;1199;p69"/>
              <p:cNvSpPr/>
              <p:nvPr/>
            </p:nvSpPr>
            <p:spPr>
              <a:xfrm>
                <a:off x="1793700" y="2421900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sp>
          <p:nvSpPr>
            <p:cNvPr id="1200" name="Google Shape;1200;p69"/>
            <p:cNvSpPr/>
            <p:nvPr/>
          </p:nvSpPr>
          <p:spPr>
            <a:xfrm>
              <a:off x="189850" y="508250"/>
              <a:ext cx="370200" cy="3702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1201" name="Google Shape;1201;p69"/>
          <p:cNvSpPr txBox="1"/>
          <p:nvPr>
            <p:ph idx="8" type="subTitle"/>
          </p:nvPr>
        </p:nvSpPr>
        <p:spPr>
          <a:xfrm>
            <a:off x="6671579" y="2330400"/>
            <a:ext cx="1564500" cy="16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202" name="Google Shape;1202;p69"/>
          <p:cNvSpPr txBox="1"/>
          <p:nvPr>
            <p:ph idx="9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cxnSp>
        <p:nvCxnSpPr>
          <p:cNvPr id="1203" name="Google Shape;1203;p69"/>
          <p:cNvCxnSpPr/>
          <p:nvPr/>
        </p:nvCxnSpPr>
        <p:spPr>
          <a:xfrm>
            <a:off x="1865850" y="392700"/>
            <a:ext cx="0" cy="3903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4" name="Google Shape;1204;p69"/>
          <p:cNvSpPr/>
          <p:nvPr/>
        </p:nvSpPr>
        <p:spPr>
          <a:xfrm rot="5400000">
            <a:off x="8773788" y="922313"/>
            <a:ext cx="370200" cy="3702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205" name="Google Shape;1205;p69"/>
          <p:cNvSpPr/>
          <p:nvPr/>
        </p:nvSpPr>
        <p:spPr>
          <a:xfrm rot="5400000">
            <a:off x="8773788" y="1292513"/>
            <a:ext cx="370200" cy="3702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206" name="Google Shape;1206;p69"/>
          <p:cNvSpPr txBox="1"/>
          <p:nvPr>
            <p:ph idx="13" type="subTitle"/>
          </p:nvPr>
        </p:nvSpPr>
        <p:spPr>
          <a:xfrm>
            <a:off x="1078938" y="1877700"/>
            <a:ext cx="15645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207" name="Google Shape;1207;p69"/>
          <p:cNvSpPr txBox="1"/>
          <p:nvPr>
            <p:ph idx="14" type="title"/>
          </p:nvPr>
        </p:nvSpPr>
        <p:spPr>
          <a:xfrm>
            <a:off x="3484500" y="1377875"/>
            <a:ext cx="473100" cy="3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208" name="Google Shape;1208;p69"/>
          <p:cNvSpPr txBox="1"/>
          <p:nvPr>
            <p:ph idx="15" type="title"/>
          </p:nvPr>
        </p:nvSpPr>
        <p:spPr>
          <a:xfrm>
            <a:off x="7204200" y="1411200"/>
            <a:ext cx="473100" cy="3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"/>
              <a:buNone/>
              <a:defRPr b="1" sz="1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09" name="Google Shape;1209;p69"/>
          <p:cNvSpPr txBox="1"/>
          <p:nvPr>
            <p:ph idx="16" type="title"/>
          </p:nvPr>
        </p:nvSpPr>
        <p:spPr>
          <a:xfrm>
            <a:off x="5344350" y="1411200"/>
            <a:ext cx="473100" cy="3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210" name="Google Shape;1210;p69"/>
          <p:cNvSpPr txBox="1"/>
          <p:nvPr>
            <p:ph idx="17" type="title"/>
          </p:nvPr>
        </p:nvSpPr>
        <p:spPr>
          <a:xfrm>
            <a:off x="1624650" y="1377875"/>
            <a:ext cx="473100" cy="3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211" name="Google Shape;1211;p69"/>
          <p:cNvSpPr txBox="1"/>
          <p:nvPr>
            <p:ph idx="18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175">
          <p15:clr>
            <a:srgbClr val="E46962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 - Alt 2">
  <p:cSld name="BLANK_1_1_1_1_1_1_1_1_1_1_1_1_1_1_1_2">
    <p:bg>
      <p:bgPr>
        <a:solidFill>
          <a:schemeClr val="lt1"/>
        </a:solidFill>
      </p:bgPr>
    </p:bg>
    <p:spTree>
      <p:nvGrpSpPr>
        <p:cNvPr id="1212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70"/>
          <p:cNvSpPr txBox="1"/>
          <p:nvPr>
            <p:ph idx="1" type="body"/>
          </p:nvPr>
        </p:nvSpPr>
        <p:spPr>
          <a:xfrm>
            <a:off x="1867950" y="2035300"/>
            <a:ext cx="27000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1214" name="Google Shape;1214;p70"/>
          <p:cNvSpPr txBox="1"/>
          <p:nvPr>
            <p:ph idx="2" type="body"/>
          </p:nvPr>
        </p:nvSpPr>
        <p:spPr>
          <a:xfrm>
            <a:off x="1867950" y="3405150"/>
            <a:ext cx="27000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1215" name="Google Shape;1215;p70"/>
          <p:cNvSpPr txBox="1"/>
          <p:nvPr>
            <p:ph idx="3" type="body"/>
          </p:nvPr>
        </p:nvSpPr>
        <p:spPr>
          <a:xfrm>
            <a:off x="5297575" y="2035300"/>
            <a:ext cx="27000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1216" name="Google Shape;1216;p70"/>
          <p:cNvSpPr txBox="1"/>
          <p:nvPr>
            <p:ph idx="4" type="body"/>
          </p:nvPr>
        </p:nvSpPr>
        <p:spPr>
          <a:xfrm>
            <a:off x="5297575" y="3405150"/>
            <a:ext cx="27000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grpSp>
        <p:nvGrpSpPr>
          <p:cNvPr id="1217" name="Google Shape;1217;p70"/>
          <p:cNvGrpSpPr/>
          <p:nvPr/>
        </p:nvGrpSpPr>
        <p:grpSpPr>
          <a:xfrm>
            <a:off x="7073603" y="0"/>
            <a:ext cx="2070408" cy="1617374"/>
            <a:chOff x="6787102" y="-57263"/>
            <a:chExt cx="2403260" cy="1877393"/>
          </a:xfrm>
        </p:grpSpPr>
        <p:grpSp>
          <p:nvGrpSpPr>
            <p:cNvPr id="1218" name="Google Shape;1218;p70"/>
            <p:cNvGrpSpPr/>
            <p:nvPr/>
          </p:nvGrpSpPr>
          <p:grpSpPr>
            <a:xfrm rot="10800000">
              <a:off x="8286413" y="1320355"/>
              <a:ext cx="903863" cy="499775"/>
              <a:chOff x="532097" y="3249175"/>
              <a:chExt cx="669528" cy="370204"/>
            </a:xfrm>
          </p:grpSpPr>
          <p:sp>
            <p:nvSpPr>
              <p:cNvPr id="1219" name="Google Shape;1219;p70"/>
              <p:cNvSpPr/>
              <p:nvPr/>
            </p:nvSpPr>
            <p:spPr>
              <a:xfrm>
                <a:off x="532097" y="3249179"/>
                <a:ext cx="2994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220" name="Google Shape;1220;p70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221" name="Google Shape;1221;p70"/>
            <p:cNvGrpSpPr/>
            <p:nvPr/>
          </p:nvGrpSpPr>
          <p:grpSpPr>
            <a:xfrm rot="10800000">
              <a:off x="6787103" y="820419"/>
              <a:ext cx="2402289" cy="499772"/>
              <a:chOff x="532752" y="3249175"/>
              <a:chExt cx="1779473" cy="370202"/>
            </a:xfrm>
          </p:grpSpPr>
          <p:sp>
            <p:nvSpPr>
              <p:cNvPr id="1222" name="Google Shape;1222;p70"/>
              <p:cNvSpPr/>
              <p:nvPr/>
            </p:nvSpPr>
            <p:spPr>
              <a:xfrm>
                <a:off x="532752" y="3249177"/>
                <a:ext cx="2988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223" name="Google Shape;1223;p70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224" name="Google Shape;1224;p70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225" name="Google Shape;1225;p70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226" name="Google Shape;1226;p70"/>
            <p:cNvGrpSpPr/>
            <p:nvPr/>
          </p:nvGrpSpPr>
          <p:grpSpPr>
            <a:xfrm rot="10800000">
              <a:off x="7286873" y="320651"/>
              <a:ext cx="1499310" cy="499770"/>
              <a:chOff x="831425" y="3249175"/>
              <a:chExt cx="1110600" cy="370200"/>
            </a:xfrm>
          </p:grpSpPr>
          <p:sp>
            <p:nvSpPr>
              <p:cNvPr id="1227" name="Google Shape;1227;p70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228" name="Google Shape;1228;p70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229" name="Google Shape;1229;p70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230" name="Google Shape;1230;p70"/>
            <p:cNvGrpSpPr/>
            <p:nvPr/>
          </p:nvGrpSpPr>
          <p:grpSpPr>
            <a:xfrm rot="10800000">
              <a:off x="6787102" y="-57263"/>
              <a:ext cx="2403260" cy="377865"/>
              <a:chOff x="532032" y="3249173"/>
              <a:chExt cx="1780193" cy="370202"/>
            </a:xfrm>
          </p:grpSpPr>
          <p:sp>
            <p:nvSpPr>
              <p:cNvPr id="1231" name="Google Shape;1231;p70"/>
              <p:cNvSpPr/>
              <p:nvPr/>
            </p:nvSpPr>
            <p:spPr>
              <a:xfrm>
                <a:off x="532032" y="3249173"/>
                <a:ext cx="2994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232" name="Google Shape;1232;p70"/>
              <p:cNvSpPr/>
              <p:nvPr/>
            </p:nvSpPr>
            <p:spPr>
              <a:xfrm>
                <a:off x="831430" y="3249173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233" name="Google Shape;1233;p70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234" name="Google Shape;1234;p70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235" name="Google Shape;1235;p70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1236" name="Google Shape;1236;p70"/>
          <p:cNvSpPr/>
          <p:nvPr/>
        </p:nvSpPr>
        <p:spPr>
          <a:xfrm flipH="1" rot="10800000">
            <a:off x="8088611" y="319800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237" name="Google Shape;1237;p70"/>
          <p:cNvSpPr/>
          <p:nvPr/>
        </p:nvSpPr>
        <p:spPr>
          <a:xfrm flipH="1" rot="10800000">
            <a:off x="8088611" y="592679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238" name="Google Shape;1238;p70"/>
          <p:cNvSpPr/>
          <p:nvPr/>
        </p:nvSpPr>
        <p:spPr>
          <a:xfrm flipH="1" rot="10800000">
            <a:off x="8088611" y="1172250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239" name="Google Shape;1239;p70"/>
          <p:cNvSpPr/>
          <p:nvPr/>
        </p:nvSpPr>
        <p:spPr>
          <a:xfrm flipH="1" rot="10800000">
            <a:off x="8088611" y="869471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240" name="Google Shape;1240;p70"/>
          <p:cNvSpPr txBox="1"/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241" name="Google Shape;1241;p70"/>
          <p:cNvSpPr txBox="1"/>
          <p:nvPr>
            <p:ph idx="5" type="title"/>
          </p:nvPr>
        </p:nvSpPr>
        <p:spPr>
          <a:xfrm>
            <a:off x="38100" y="319650"/>
            <a:ext cx="1823100" cy="5202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242" name="Google Shape;1242;p70"/>
          <p:cNvSpPr txBox="1"/>
          <p:nvPr>
            <p:ph idx="6" type="subTitle"/>
          </p:nvPr>
        </p:nvSpPr>
        <p:spPr>
          <a:xfrm>
            <a:off x="2176499" y="319800"/>
            <a:ext cx="3904200" cy="5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243" name="Google Shape;1243;p70"/>
          <p:cNvSpPr txBox="1"/>
          <p:nvPr>
            <p:ph idx="7" type="subTitle"/>
          </p:nvPr>
        </p:nvSpPr>
        <p:spPr>
          <a:xfrm>
            <a:off x="1867950" y="1692275"/>
            <a:ext cx="2394900" cy="2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ra Medium"/>
              <a:buNone/>
              <a:defRPr sz="1200">
                <a:solidFill>
                  <a:schemeClr val="lt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4" name="Google Shape;1244;p70"/>
          <p:cNvSpPr txBox="1"/>
          <p:nvPr>
            <p:ph idx="8" type="subTitle"/>
          </p:nvPr>
        </p:nvSpPr>
        <p:spPr>
          <a:xfrm>
            <a:off x="1867950" y="3062125"/>
            <a:ext cx="2394900" cy="2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ra Medium"/>
              <a:buNone/>
              <a:defRPr sz="1200">
                <a:solidFill>
                  <a:schemeClr val="lt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5" name="Google Shape;1245;p70"/>
          <p:cNvSpPr txBox="1"/>
          <p:nvPr>
            <p:ph idx="9" type="subTitle"/>
          </p:nvPr>
        </p:nvSpPr>
        <p:spPr>
          <a:xfrm>
            <a:off x="5297575" y="1692275"/>
            <a:ext cx="2394900" cy="2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ra Medium"/>
              <a:buNone/>
              <a:defRPr sz="1200">
                <a:solidFill>
                  <a:schemeClr val="lt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6" name="Google Shape;1246;p70"/>
          <p:cNvSpPr txBox="1"/>
          <p:nvPr>
            <p:ph idx="13" type="subTitle"/>
          </p:nvPr>
        </p:nvSpPr>
        <p:spPr>
          <a:xfrm>
            <a:off x="5297575" y="3062125"/>
            <a:ext cx="2394900" cy="2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ra Medium"/>
              <a:buNone/>
              <a:defRPr sz="1200">
                <a:solidFill>
                  <a:schemeClr val="lt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7" name="Google Shape;1247;p70"/>
          <p:cNvSpPr txBox="1"/>
          <p:nvPr>
            <p:ph idx="14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611">
          <p15:clr>
            <a:srgbClr val="E46962"/>
          </p15:clr>
        </p15:guide>
        <p15:guide id="2" pos="3407">
          <p15:clr>
            <a:srgbClr val="E46962"/>
          </p15:clr>
        </p15:guide>
        <p15:guide id="3" pos="2262">
          <p15:clr>
            <a:srgbClr val="E46962"/>
          </p15:clr>
        </p15:guide>
        <p15:guide id="4" orient="horz" pos="1006">
          <p15:clr>
            <a:srgbClr val="E46962"/>
          </p15:clr>
        </p15:guide>
        <p15:guide id="5" pos="1175">
          <p15:clr>
            <a:srgbClr val="E46962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 - Alt 3">
  <p:cSld name="BLANK_1_1_1_1_1_1_1_1_1_1_1_1_1_1_1_2_1">
    <p:bg>
      <p:bgPr>
        <a:solidFill>
          <a:schemeClr val="lt1"/>
        </a:solidFill>
      </p:bgPr>
    </p:bg>
    <p:spTree>
      <p:nvGrpSpPr>
        <p:cNvPr id="1248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p71"/>
          <p:cNvSpPr txBox="1"/>
          <p:nvPr>
            <p:ph type="title"/>
          </p:nvPr>
        </p:nvSpPr>
        <p:spPr>
          <a:xfrm>
            <a:off x="104850" y="2155850"/>
            <a:ext cx="1583400" cy="52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250" name="Google Shape;1250;p71"/>
          <p:cNvSpPr txBox="1"/>
          <p:nvPr>
            <p:ph idx="2" type="title"/>
          </p:nvPr>
        </p:nvSpPr>
        <p:spPr>
          <a:xfrm>
            <a:off x="1932925" y="2155825"/>
            <a:ext cx="1583400" cy="52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251" name="Google Shape;1251;p71"/>
          <p:cNvSpPr txBox="1"/>
          <p:nvPr>
            <p:ph idx="3" type="title"/>
          </p:nvPr>
        </p:nvSpPr>
        <p:spPr>
          <a:xfrm>
            <a:off x="3761000" y="2155825"/>
            <a:ext cx="1583400" cy="52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252" name="Google Shape;1252;p71"/>
          <p:cNvSpPr txBox="1"/>
          <p:nvPr>
            <p:ph idx="4" type="title"/>
          </p:nvPr>
        </p:nvSpPr>
        <p:spPr>
          <a:xfrm>
            <a:off x="5607150" y="2155825"/>
            <a:ext cx="1583400" cy="52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253" name="Google Shape;1253;p71"/>
          <p:cNvSpPr txBox="1"/>
          <p:nvPr>
            <p:ph idx="5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254" name="Google Shape;1254;p71"/>
          <p:cNvSpPr txBox="1"/>
          <p:nvPr>
            <p:ph idx="1" type="subTitle"/>
          </p:nvPr>
        </p:nvSpPr>
        <p:spPr>
          <a:xfrm>
            <a:off x="2176499" y="319800"/>
            <a:ext cx="3904200" cy="5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cxnSp>
        <p:nvCxnSpPr>
          <p:cNvPr id="1255" name="Google Shape;1255;p71"/>
          <p:cNvCxnSpPr/>
          <p:nvPr/>
        </p:nvCxnSpPr>
        <p:spPr>
          <a:xfrm>
            <a:off x="1865850" y="392700"/>
            <a:ext cx="0" cy="3903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56" name="Google Shape;1256;p71"/>
          <p:cNvGrpSpPr/>
          <p:nvPr/>
        </p:nvGrpSpPr>
        <p:grpSpPr>
          <a:xfrm>
            <a:off x="7073603" y="0"/>
            <a:ext cx="2070408" cy="1617374"/>
            <a:chOff x="6787102" y="-57263"/>
            <a:chExt cx="2403260" cy="1877393"/>
          </a:xfrm>
        </p:grpSpPr>
        <p:grpSp>
          <p:nvGrpSpPr>
            <p:cNvPr id="1257" name="Google Shape;1257;p71"/>
            <p:cNvGrpSpPr/>
            <p:nvPr/>
          </p:nvGrpSpPr>
          <p:grpSpPr>
            <a:xfrm rot="10800000">
              <a:off x="8286413" y="1320355"/>
              <a:ext cx="903863" cy="499775"/>
              <a:chOff x="532097" y="3249175"/>
              <a:chExt cx="669528" cy="370204"/>
            </a:xfrm>
          </p:grpSpPr>
          <p:sp>
            <p:nvSpPr>
              <p:cNvPr id="1258" name="Google Shape;1258;p71"/>
              <p:cNvSpPr/>
              <p:nvPr/>
            </p:nvSpPr>
            <p:spPr>
              <a:xfrm>
                <a:off x="532097" y="3249179"/>
                <a:ext cx="2994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259" name="Google Shape;1259;p71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260" name="Google Shape;1260;p71"/>
            <p:cNvGrpSpPr/>
            <p:nvPr/>
          </p:nvGrpSpPr>
          <p:grpSpPr>
            <a:xfrm rot="10800000">
              <a:off x="6787103" y="820419"/>
              <a:ext cx="2402289" cy="499772"/>
              <a:chOff x="532752" y="3249175"/>
              <a:chExt cx="1779473" cy="370202"/>
            </a:xfrm>
          </p:grpSpPr>
          <p:sp>
            <p:nvSpPr>
              <p:cNvPr id="1261" name="Google Shape;1261;p71"/>
              <p:cNvSpPr/>
              <p:nvPr/>
            </p:nvSpPr>
            <p:spPr>
              <a:xfrm>
                <a:off x="532752" y="3249177"/>
                <a:ext cx="2988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262" name="Google Shape;1262;p71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263" name="Google Shape;1263;p71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264" name="Google Shape;1264;p71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265" name="Google Shape;1265;p71"/>
            <p:cNvGrpSpPr/>
            <p:nvPr/>
          </p:nvGrpSpPr>
          <p:grpSpPr>
            <a:xfrm rot="10800000">
              <a:off x="7286873" y="320651"/>
              <a:ext cx="1499310" cy="499770"/>
              <a:chOff x="831425" y="3249175"/>
              <a:chExt cx="1110600" cy="370200"/>
            </a:xfrm>
          </p:grpSpPr>
          <p:sp>
            <p:nvSpPr>
              <p:cNvPr id="1266" name="Google Shape;1266;p71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267" name="Google Shape;1267;p71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268" name="Google Shape;1268;p71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269" name="Google Shape;1269;p71"/>
            <p:cNvGrpSpPr/>
            <p:nvPr/>
          </p:nvGrpSpPr>
          <p:grpSpPr>
            <a:xfrm rot="10800000">
              <a:off x="6787102" y="-57263"/>
              <a:ext cx="2403260" cy="377865"/>
              <a:chOff x="532032" y="3249173"/>
              <a:chExt cx="1780193" cy="370202"/>
            </a:xfrm>
          </p:grpSpPr>
          <p:sp>
            <p:nvSpPr>
              <p:cNvPr id="1270" name="Google Shape;1270;p71"/>
              <p:cNvSpPr/>
              <p:nvPr/>
            </p:nvSpPr>
            <p:spPr>
              <a:xfrm>
                <a:off x="532032" y="3249173"/>
                <a:ext cx="2994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271" name="Google Shape;1271;p71"/>
              <p:cNvSpPr/>
              <p:nvPr/>
            </p:nvSpPr>
            <p:spPr>
              <a:xfrm>
                <a:off x="831430" y="3249173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272" name="Google Shape;1272;p71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273" name="Google Shape;1273;p71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274" name="Google Shape;1274;p71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1275" name="Google Shape;1275;p71"/>
          <p:cNvSpPr/>
          <p:nvPr/>
        </p:nvSpPr>
        <p:spPr>
          <a:xfrm flipH="1" rot="10800000">
            <a:off x="8088611" y="319800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276" name="Google Shape;1276;p71"/>
          <p:cNvSpPr/>
          <p:nvPr/>
        </p:nvSpPr>
        <p:spPr>
          <a:xfrm flipH="1" rot="10800000">
            <a:off x="8088611" y="592679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277" name="Google Shape;1277;p71"/>
          <p:cNvSpPr/>
          <p:nvPr/>
        </p:nvSpPr>
        <p:spPr>
          <a:xfrm flipH="1" rot="10800000">
            <a:off x="8088611" y="1172250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278" name="Google Shape;1278;p71"/>
          <p:cNvSpPr/>
          <p:nvPr/>
        </p:nvSpPr>
        <p:spPr>
          <a:xfrm flipH="1" rot="10800000">
            <a:off x="8088611" y="869471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279" name="Google Shape;1279;p71"/>
          <p:cNvSpPr txBox="1"/>
          <p:nvPr>
            <p:ph idx="6" type="body"/>
          </p:nvPr>
        </p:nvSpPr>
        <p:spPr>
          <a:xfrm>
            <a:off x="104900" y="2676050"/>
            <a:ext cx="1583400" cy="16743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1280" name="Google Shape;1280;p71"/>
          <p:cNvSpPr txBox="1"/>
          <p:nvPr>
            <p:ph idx="7" type="body"/>
          </p:nvPr>
        </p:nvSpPr>
        <p:spPr>
          <a:xfrm>
            <a:off x="1932925" y="2676050"/>
            <a:ext cx="1583400" cy="16743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1281" name="Google Shape;1281;p71"/>
          <p:cNvSpPr txBox="1"/>
          <p:nvPr>
            <p:ph idx="8" type="body"/>
          </p:nvPr>
        </p:nvSpPr>
        <p:spPr>
          <a:xfrm>
            <a:off x="3761000" y="2676050"/>
            <a:ext cx="1583400" cy="16743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1282" name="Google Shape;1282;p71"/>
          <p:cNvSpPr txBox="1"/>
          <p:nvPr>
            <p:ph idx="9" type="body"/>
          </p:nvPr>
        </p:nvSpPr>
        <p:spPr>
          <a:xfrm>
            <a:off x="5607150" y="2676050"/>
            <a:ext cx="1583400" cy="16743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1283" name="Google Shape;1283;p71"/>
          <p:cNvSpPr txBox="1"/>
          <p:nvPr>
            <p:ph idx="13" type="title"/>
          </p:nvPr>
        </p:nvSpPr>
        <p:spPr>
          <a:xfrm>
            <a:off x="239975" y="1597225"/>
            <a:ext cx="640200" cy="482400"/>
          </a:xfrm>
          <a:prstGeom prst="rect">
            <a:avLst/>
          </a:prstGeom>
        </p:spPr>
        <p:txBody>
          <a:bodyPr anchorCtr="0" anchor="t" bIns="91425" lIns="91425" spcFirstLastPara="1" rIns="137150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84" name="Google Shape;1284;p71"/>
          <p:cNvSpPr txBox="1"/>
          <p:nvPr>
            <p:ph idx="14" type="title"/>
          </p:nvPr>
        </p:nvSpPr>
        <p:spPr>
          <a:xfrm>
            <a:off x="2009500" y="1597225"/>
            <a:ext cx="640200" cy="482400"/>
          </a:xfrm>
          <a:prstGeom prst="rect">
            <a:avLst/>
          </a:prstGeom>
        </p:spPr>
        <p:txBody>
          <a:bodyPr anchorCtr="0" anchor="t" bIns="91425" lIns="91425" spcFirstLastPara="1" rIns="137150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85" name="Google Shape;1285;p71"/>
          <p:cNvSpPr txBox="1"/>
          <p:nvPr>
            <p:ph idx="15" type="title"/>
          </p:nvPr>
        </p:nvSpPr>
        <p:spPr>
          <a:xfrm>
            <a:off x="3895425" y="1597225"/>
            <a:ext cx="640200" cy="482400"/>
          </a:xfrm>
          <a:prstGeom prst="rect">
            <a:avLst/>
          </a:prstGeom>
        </p:spPr>
        <p:txBody>
          <a:bodyPr anchorCtr="0" anchor="t" bIns="91425" lIns="91425" spcFirstLastPara="1" rIns="137150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86" name="Google Shape;1286;p71"/>
          <p:cNvSpPr txBox="1"/>
          <p:nvPr>
            <p:ph idx="16" type="title"/>
          </p:nvPr>
        </p:nvSpPr>
        <p:spPr>
          <a:xfrm>
            <a:off x="5704700" y="1597225"/>
            <a:ext cx="640200" cy="482400"/>
          </a:xfrm>
          <a:prstGeom prst="rect">
            <a:avLst/>
          </a:prstGeom>
        </p:spPr>
        <p:txBody>
          <a:bodyPr anchorCtr="0" anchor="t" bIns="91425" lIns="91425" spcFirstLastPara="1" rIns="137150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87" name="Google Shape;1287;p71"/>
          <p:cNvSpPr txBox="1"/>
          <p:nvPr>
            <p:ph idx="17" type="title"/>
          </p:nvPr>
        </p:nvSpPr>
        <p:spPr>
          <a:xfrm>
            <a:off x="38100" y="319650"/>
            <a:ext cx="1827900" cy="5202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288" name="Google Shape;1288;p71"/>
          <p:cNvSpPr txBox="1"/>
          <p:nvPr>
            <p:ph idx="18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611">
          <p15:clr>
            <a:srgbClr val="E46962"/>
          </p15:clr>
        </p15:guide>
        <p15:guide id="2" pos="3431">
          <p15:clr>
            <a:srgbClr val="E46962"/>
          </p15:clr>
        </p15:guide>
        <p15:guide id="3" pos="2262">
          <p15:clr>
            <a:srgbClr val="E46962"/>
          </p15:clr>
        </p15:guide>
        <p15:guide id="4" pos="1173">
          <p15:clr>
            <a:srgbClr val="E46962"/>
          </p15:clr>
        </p15:guide>
        <p15:guide id="5" pos="1408">
          <p15:clr>
            <a:srgbClr val="E46962"/>
          </p15:clr>
        </p15:guide>
        <p15:guide id="6" pos="1175">
          <p15:clr>
            <a:srgbClr val="E46962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BLANK_1_1_1_1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8"/>
          <p:cNvSpPr txBox="1"/>
          <p:nvPr>
            <p:ph type="title"/>
          </p:nvPr>
        </p:nvSpPr>
        <p:spPr>
          <a:xfrm>
            <a:off x="228600" y="420017"/>
            <a:ext cx="6480300" cy="587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images with caption">
  <p:cSld name="BLANK_1_1_1_1_1_1_1_1_1_1_1_1_1_1_1_1_1_1_2">
    <p:bg>
      <p:bgPr>
        <a:solidFill>
          <a:schemeClr val="lt1"/>
        </a:solidFill>
      </p:bgPr>
    </p:bg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p72"/>
          <p:cNvSpPr txBox="1"/>
          <p:nvPr>
            <p:ph type="title"/>
          </p:nvPr>
        </p:nvSpPr>
        <p:spPr>
          <a:xfrm>
            <a:off x="38100" y="397750"/>
            <a:ext cx="19482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291" name="Google Shape;1291;p72"/>
          <p:cNvGrpSpPr/>
          <p:nvPr/>
        </p:nvGrpSpPr>
        <p:grpSpPr>
          <a:xfrm rot="10800000">
            <a:off x="5657179" y="-1"/>
            <a:ext cx="3486840" cy="2906092"/>
            <a:chOff x="312900" y="2793625"/>
            <a:chExt cx="2221200" cy="1851250"/>
          </a:xfrm>
        </p:grpSpPr>
        <p:grpSp>
          <p:nvGrpSpPr>
            <p:cNvPr id="1292" name="Google Shape;1292;p72"/>
            <p:cNvGrpSpPr/>
            <p:nvPr/>
          </p:nvGrpSpPr>
          <p:grpSpPr>
            <a:xfrm>
              <a:off x="312900" y="2793625"/>
              <a:ext cx="1851000" cy="1851250"/>
              <a:chOff x="461225" y="3249175"/>
              <a:chExt cx="1851000" cy="1851250"/>
            </a:xfrm>
          </p:grpSpPr>
          <p:grpSp>
            <p:nvGrpSpPr>
              <p:cNvPr id="1293" name="Google Shape;1293;p72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1294" name="Google Shape;1294;p72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295" name="Google Shape;1295;p72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296" name="Google Shape;1296;p72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297" name="Google Shape;1297;p72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298" name="Google Shape;1298;p72"/>
              <p:cNvGrpSpPr/>
              <p:nvPr/>
            </p:nvGrpSpPr>
            <p:grpSpPr>
              <a:xfrm>
                <a:off x="461225" y="36195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1299" name="Google Shape;1299;p72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00" name="Google Shape;1300;p72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01" name="Google Shape;1301;p72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02" name="Google Shape;1302;p72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03" name="Google Shape;1303;p72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304" name="Google Shape;1304;p72"/>
              <p:cNvGrpSpPr/>
              <p:nvPr/>
            </p:nvGrpSpPr>
            <p:grpSpPr>
              <a:xfrm>
                <a:off x="461225" y="3989700"/>
                <a:ext cx="1480800" cy="1110725"/>
                <a:chOff x="461225" y="3249175"/>
                <a:chExt cx="1480800" cy="1110725"/>
              </a:xfrm>
            </p:grpSpPr>
            <p:sp>
              <p:nvSpPr>
                <p:cNvPr id="1305" name="Google Shape;1305;p72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06" name="Google Shape;1306;p72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07" name="Google Shape;1307;p72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08" name="Google Shape;1308;p72"/>
                <p:cNvSpPr/>
                <p:nvPr/>
              </p:nvSpPr>
              <p:spPr>
                <a:xfrm>
                  <a:off x="1201625" y="3989700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309" name="Google Shape;1309;p72"/>
              <p:cNvGrpSpPr/>
              <p:nvPr/>
            </p:nvGrpSpPr>
            <p:grpSpPr>
              <a:xfrm>
                <a:off x="831425" y="4360025"/>
                <a:ext cx="1480800" cy="370200"/>
                <a:chOff x="831425" y="3249175"/>
                <a:chExt cx="1480800" cy="370200"/>
              </a:xfrm>
            </p:grpSpPr>
            <p:sp>
              <p:nvSpPr>
                <p:cNvPr id="1310" name="Google Shape;1310;p72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11" name="Google Shape;1311;p72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12" name="Google Shape;1312;p72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13" name="Google Shape;1313;p72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1314" name="Google Shape;1314;p72"/>
            <p:cNvSpPr/>
            <p:nvPr/>
          </p:nvSpPr>
          <p:spPr>
            <a:xfrm>
              <a:off x="2163900" y="2793625"/>
              <a:ext cx="370200" cy="3702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1315" name="Google Shape;1315;p72"/>
          <p:cNvSpPr/>
          <p:nvPr>
            <p:ph idx="2" type="pic"/>
          </p:nvPr>
        </p:nvSpPr>
        <p:spPr>
          <a:xfrm>
            <a:off x="1200750" y="984738"/>
            <a:ext cx="1649400" cy="1649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316" name="Google Shape;1316;p72"/>
          <p:cNvSpPr/>
          <p:nvPr>
            <p:ph idx="3" type="pic"/>
          </p:nvPr>
        </p:nvSpPr>
        <p:spPr>
          <a:xfrm>
            <a:off x="3747300" y="921988"/>
            <a:ext cx="1649400" cy="1649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317" name="Google Shape;1317;p72"/>
          <p:cNvSpPr/>
          <p:nvPr>
            <p:ph idx="4" type="pic"/>
          </p:nvPr>
        </p:nvSpPr>
        <p:spPr>
          <a:xfrm>
            <a:off x="6080650" y="941438"/>
            <a:ext cx="1649400" cy="1649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318" name="Google Shape;1318;p72"/>
          <p:cNvSpPr txBox="1"/>
          <p:nvPr>
            <p:ph idx="1" type="subTitle"/>
          </p:nvPr>
        </p:nvSpPr>
        <p:spPr>
          <a:xfrm>
            <a:off x="947750" y="3353900"/>
            <a:ext cx="2086800" cy="13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19" name="Google Shape;1319;p72"/>
          <p:cNvSpPr txBox="1"/>
          <p:nvPr>
            <p:ph idx="5" type="title"/>
          </p:nvPr>
        </p:nvSpPr>
        <p:spPr>
          <a:xfrm>
            <a:off x="1111850" y="3061625"/>
            <a:ext cx="1758600" cy="27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20" name="Google Shape;1320;p72"/>
          <p:cNvSpPr txBox="1"/>
          <p:nvPr>
            <p:ph idx="6" type="subTitle"/>
          </p:nvPr>
        </p:nvSpPr>
        <p:spPr>
          <a:xfrm>
            <a:off x="3528600" y="3353900"/>
            <a:ext cx="2086800" cy="13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21" name="Google Shape;1321;p72"/>
          <p:cNvSpPr txBox="1"/>
          <p:nvPr>
            <p:ph idx="7" type="title"/>
          </p:nvPr>
        </p:nvSpPr>
        <p:spPr>
          <a:xfrm>
            <a:off x="3692700" y="3061625"/>
            <a:ext cx="1758600" cy="27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22" name="Google Shape;1322;p72"/>
          <p:cNvSpPr txBox="1"/>
          <p:nvPr>
            <p:ph idx="8" type="subTitle"/>
          </p:nvPr>
        </p:nvSpPr>
        <p:spPr>
          <a:xfrm>
            <a:off x="5861950" y="3353900"/>
            <a:ext cx="2086800" cy="13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23" name="Google Shape;1323;p72"/>
          <p:cNvSpPr txBox="1"/>
          <p:nvPr>
            <p:ph idx="9" type="title"/>
          </p:nvPr>
        </p:nvSpPr>
        <p:spPr>
          <a:xfrm>
            <a:off x="6026050" y="3061625"/>
            <a:ext cx="1758600" cy="27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24" name="Google Shape;1324;p72"/>
          <p:cNvSpPr txBox="1"/>
          <p:nvPr>
            <p:ph idx="13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325" name="Google Shape;1325;p72"/>
          <p:cNvSpPr txBox="1"/>
          <p:nvPr>
            <p:ph idx="14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7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28" name="Google Shape;1328;p7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1329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p7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133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p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33" name="Google Shape;1333;p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 and two columns">
    <p:spTree>
      <p:nvGrpSpPr>
        <p:cNvPr id="1334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p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36" name="Google Shape;1336;p7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337" name="Google Shape;1337;p7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1340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p7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42" name="Google Shape;1342;p7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1343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p7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1345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8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47" name="Google Shape;1347;p8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48" name="Google Shape;1348;p8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1349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8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 blocks">
  <p:cSld name="BLANK_1_1_1_1_3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9"/>
          <p:cNvSpPr txBox="1"/>
          <p:nvPr>
            <p:ph idx="1" type="subTitle"/>
          </p:nvPr>
        </p:nvSpPr>
        <p:spPr>
          <a:xfrm>
            <a:off x="424600" y="1730976"/>
            <a:ext cx="2484300" cy="19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b="1" sz="1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4" name="Google Shape;224;p9"/>
          <p:cNvSpPr txBox="1"/>
          <p:nvPr>
            <p:ph idx="2" type="body"/>
          </p:nvPr>
        </p:nvSpPr>
        <p:spPr>
          <a:xfrm>
            <a:off x="424600" y="1984850"/>
            <a:ext cx="2466300" cy="959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9pPr>
          </a:lstStyle>
          <a:p/>
        </p:txBody>
      </p:sp>
      <p:sp>
        <p:nvSpPr>
          <p:cNvPr id="225" name="Google Shape;225;p9"/>
          <p:cNvSpPr txBox="1"/>
          <p:nvPr>
            <p:ph idx="3" type="subTitle"/>
          </p:nvPr>
        </p:nvSpPr>
        <p:spPr>
          <a:xfrm>
            <a:off x="3329688" y="1730976"/>
            <a:ext cx="2484300" cy="19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b="1" sz="1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6" name="Google Shape;226;p9"/>
          <p:cNvSpPr txBox="1"/>
          <p:nvPr>
            <p:ph idx="4" type="body"/>
          </p:nvPr>
        </p:nvSpPr>
        <p:spPr>
          <a:xfrm>
            <a:off x="3329688" y="1984850"/>
            <a:ext cx="2466300" cy="959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9pPr>
          </a:lstStyle>
          <a:p/>
        </p:txBody>
      </p:sp>
      <p:sp>
        <p:nvSpPr>
          <p:cNvPr id="227" name="Google Shape;227;p9"/>
          <p:cNvSpPr txBox="1"/>
          <p:nvPr>
            <p:ph idx="5" type="subTitle"/>
          </p:nvPr>
        </p:nvSpPr>
        <p:spPr>
          <a:xfrm>
            <a:off x="6237091" y="1730976"/>
            <a:ext cx="2484300" cy="19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b="1" sz="1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8" name="Google Shape;228;p9"/>
          <p:cNvSpPr txBox="1"/>
          <p:nvPr>
            <p:ph idx="6" type="body"/>
          </p:nvPr>
        </p:nvSpPr>
        <p:spPr>
          <a:xfrm>
            <a:off x="6237091" y="1984850"/>
            <a:ext cx="2466300" cy="959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9pPr>
          </a:lstStyle>
          <a:p/>
        </p:txBody>
      </p:sp>
      <p:sp>
        <p:nvSpPr>
          <p:cNvPr id="229" name="Google Shape;229;p9"/>
          <p:cNvSpPr txBox="1"/>
          <p:nvPr>
            <p:ph type="title"/>
          </p:nvPr>
        </p:nvSpPr>
        <p:spPr>
          <a:xfrm>
            <a:off x="228600" y="420025"/>
            <a:ext cx="4817700" cy="587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230" name="Google Shape;230;p9"/>
          <p:cNvSpPr txBox="1"/>
          <p:nvPr>
            <p:ph idx="7" type="subTitle"/>
          </p:nvPr>
        </p:nvSpPr>
        <p:spPr>
          <a:xfrm>
            <a:off x="424600" y="3474395"/>
            <a:ext cx="2484300" cy="19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b="1" sz="1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1" name="Google Shape;231;p9"/>
          <p:cNvSpPr txBox="1"/>
          <p:nvPr>
            <p:ph idx="8" type="body"/>
          </p:nvPr>
        </p:nvSpPr>
        <p:spPr>
          <a:xfrm>
            <a:off x="424600" y="3724325"/>
            <a:ext cx="3718800" cy="414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9pPr>
          </a:lstStyle>
          <a:p/>
        </p:txBody>
      </p:sp>
      <p:sp>
        <p:nvSpPr>
          <p:cNvPr id="232" name="Google Shape;232;p9"/>
          <p:cNvSpPr txBox="1"/>
          <p:nvPr>
            <p:ph idx="9" type="subTitle"/>
          </p:nvPr>
        </p:nvSpPr>
        <p:spPr>
          <a:xfrm>
            <a:off x="4815675" y="3474395"/>
            <a:ext cx="2484300" cy="19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b="1" sz="1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3" name="Google Shape;233;p9"/>
          <p:cNvSpPr txBox="1"/>
          <p:nvPr>
            <p:ph idx="13" type="body"/>
          </p:nvPr>
        </p:nvSpPr>
        <p:spPr>
          <a:xfrm>
            <a:off x="4815675" y="3724325"/>
            <a:ext cx="3718800" cy="414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35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1352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p83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54" name="Google Shape;1354;p83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55" name="Google Shape;1355;p83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56" name="Google Shape;1356;p83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57" name="Google Shape;1357;p83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58" name="Google Shape;1358;p83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59" name="Google Shape;1359;p83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Title, body and image">
    <p:spTree>
      <p:nvGrpSpPr>
        <p:cNvPr id="1360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62" name="Google Shape;1362;p84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363" name="Google Shape;1363;p84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Two big ideas">
    <p:spTree>
      <p:nvGrpSpPr>
        <p:cNvPr id="1364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p85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66" name="Google Shape;1366;p85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367" name="Google Shape;1367;p85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368" name="Google Shape;1368;p85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69" name="Google Shape;1369;p85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hree big ideas">
    <p:spTree>
      <p:nvGrpSpPr>
        <p:cNvPr id="1370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86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372" name="Google Shape;1372;p86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373" name="Google Shape;1373;p86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74" name="Google Shape;1374;p86"/>
          <p:cNvSpPr txBox="1"/>
          <p:nvPr>
            <p:ph idx="3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75" name="Google Shape;1375;p86"/>
          <p:cNvSpPr txBox="1"/>
          <p:nvPr>
            <p:ph idx="4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76" name="Google Shape;1376;p86"/>
          <p:cNvSpPr txBox="1"/>
          <p:nvPr>
            <p:ph idx="5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77" name="Google Shape;1377;p86"/>
          <p:cNvSpPr txBox="1"/>
          <p:nvPr>
            <p:ph idx="6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Four big ideas">
    <p:spTree>
      <p:nvGrpSpPr>
        <p:cNvPr id="1378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p87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380" name="Google Shape;1380;p87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381" name="Google Shape;1381;p87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382" name="Google Shape;1382;p87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383" name="Google Shape;1383;p87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84" name="Google Shape;1384;p87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85" name="Google Shape;1385;p87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86" name="Google Shape;1386;p87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87" name="Google Shape;1387;p87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 and image">
    <p:spTree>
      <p:nvGrpSpPr>
        <p:cNvPr id="1388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90" name="Google Shape;1390;p88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Two storyboards">
    <p:spTree>
      <p:nvGrpSpPr>
        <p:cNvPr id="139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p89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393" name="Google Shape;1393;p89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394" name="Google Shape;1394;p89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395" name="Google Shape;1395;p89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396" name="Google Shape;1396;p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97" name="Google Shape;1397;p89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98" name="Google Shape;1398;p89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Three storyboards">
    <p:spTree>
      <p:nvGrpSpPr>
        <p:cNvPr id="1399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p90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401" name="Google Shape;1401;p90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402" name="Google Shape;1402;p90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403" name="Google Shape;1403;p90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404" name="Google Shape;1404;p90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405" name="Google Shape;1405;p90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406" name="Google Shape;1406;p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07" name="Google Shape;1407;p90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08" name="Google Shape;1408;p90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09" name="Google Shape;1409;p90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Image only">
    <p:spTree>
      <p:nvGrpSpPr>
        <p:cNvPr id="1410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p91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eatures">
  <p:cSld name="BLANK_1_1_1_1_2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0"/>
          <p:cNvSpPr txBox="1"/>
          <p:nvPr>
            <p:ph type="title"/>
          </p:nvPr>
        </p:nvSpPr>
        <p:spPr>
          <a:xfrm>
            <a:off x="228600" y="420017"/>
            <a:ext cx="6480300" cy="587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236" name="Google Shape;236;p10"/>
          <p:cNvSpPr/>
          <p:nvPr>
            <p:ph idx="2" type="pic"/>
          </p:nvPr>
        </p:nvSpPr>
        <p:spPr>
          <a:xfrm>
            <a:off x="1446025" y="1291825"/>
            <a:ext cx="1232400" cy="1283100"/>
          </a:xfrm>
          <a:prstGeom prst="snip1Rect">
            <a:avLst>
              <a:gd fmla="val 44296" name="adj"/>
            </a:avLst>
          </a:prstGeom>
          <a:noFill/>
          <a:ln>
            <a:noFill/>
          </a:ln>
        </p:spPr>
      </p:sp>
      <p:sp>
        <p:nvSpPr>
          <p:cNvPr id="237" name="Google Shape;237;p10"/>
          <p:cNvSpPr/>
          <p:nvPr>
            <p:ph idx="3" type="pic"/>
          </p:nvPr>
        </p:nvSpPr>
        <p:spPr>
          <a:xfrm>
            <a:off x="6526650" y="1291825"/>
            <a:ext cx="1232400" cy="1283100"/>
          </a:xfrm>
          <a:prstGeom prst="snip1Rect">
            <a:avLst>
              <a:gd fmla="val 44296" name="adj"/>
            </a:avLst>
          </a:prstGeom>
          <a:noFill/>
          <a:ln>
            <a:noFill/>
          </a:ln>
        </p:spPr>
      </p:sp>
      <p:sp>
        <p:nvSpPr>
          <p:cNvPr id="238" name="Google Shape;238;p10"/>
          <p:cNvSpPr/>
          <p:nvPr>
            <p:ph idx="4" type="pic"/>
          </p:nvPr>
        </p:nvSpPr>
        <p:spPr>
          <a:xfrm>
            <a:off x="3982125" y="2570200"/>
            <a:ext cx="1232400" cy="1292100"/>
          </a:xfrm>
          <a:prstGeom prst="snip1Rect">
            <a:avLst>
              <a:gd fmla="val 44296" name="adj"/>
            </a:avLst>
          </a:prstGeom>
          <a:noFill/>
          <a:ln>
            <a:noFill/>
          </a:ln>
        </p:spPr>
      </p:sp>
      <p:sp>
        <p:nvSpPr>
          <p:cNvPr id="239" name="Google Shape;239;p10"/>
          <p:cNvSpPr txBox="1"/>
          <p:nvPr>
            <p:ph idx="1" type="subTitle"/>
          </p:nvPr>
        </p:nvSpPr>
        <p:spPr>
          <a:xfrm>
            <a:off x="228477" y="2667425"/>
            <a:ext cx="19473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b="1"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240" name="Google Shape;240;p10"/>
          <p:cNvSpPr txBox="1"/>
          <p:nvPr>
            <p:ph idx="5" type="subTitle"/>
          </p:nvPr>
        </p:nvSpPr>
        <p:spPr>
          <a:xfrm>
            <a:off x="228475" y="3167625"/>
            <a:ext cx="2195100" cy="690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9pPr>
          </a:lstStyle>
          <a:p/>
        </p:txBody>
      </p:sp>
      <p:sp>
        <p:nvSpPr>
          <p:cNvPr id="241" name="Google Shape;241;p10"/>
          <p:cNvSpPr txBox="1"/>
          <p:nvPr>
            <p:ph idx="6" type="subTitle"/>
          </p:nvPr>
        </p:nvSpPr>
        <p:spPr>
          <a:xfrm>
            <a:off x="2833342" y="3971788"/>
            <a:ext cx="19473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10"/>
          <p:cNvSpPr txBox="1"/>
          <p:nvPr>
            <p:ph idx="7" type="subTitle"/>
          </p:nvPr>
        </p:nvSpPr>
        <p:spPr>
          <a:xfrm>
            <a:off x="2833350" y="4471996"/>
            <a:ext cx="2195100" cy="440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9pPr>
          </a:lstStyle>
          <a:p/>
        </p:txBody>
      </p:sp>
      <p:sp>
        <p:nvSpPr>
          <p:cNvPr id="243" name="Google Shape;243;p10"/>
          <p:cNvSpPr txBox="1"/>
          <p:nvPr>
            <p:ph idx="8" type="subTitle"/>
          </p:nvPr>
        </p:nvSpPr>
        <p:spPr>
          <a:xfrm>
            <a:off x="5382242" y="2686145"/>
            <a:ext cx="19473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b="1"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244" name="Google Shape;244;p10"/>
          <p:cNvSpPr txBox="1"/>
          <p:nvPr>
            <p:ph idx="9" type="subTitle"/>
          </p:nvPr>
        </p:nvSpPr>
        <p:spPr>
          <a:xfrm>
            <a:off x="5382250" y="3186352"/>
            <a:ext cx="2195100" cy="440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9pPr>
          </a:lstStyle>
          <a:p/>
        </p:txBody>
      </p:sp>
      <p:sp>
        <p:nvSpPr>
          <p:cNvPr id="245" name="Google Shape;245;p10"/>
          <p:cNvSpPr txBox="1"/>
          <p:nvPr>
            <p:ph idx="13" type="subTitle"/>
          </p:nvPr>
        </p:nvSpPr>
        <p:spPr>
          <a:xfrm>
            <a:off x="2418550" y="2576525"/>
            <a:ext cx="256500" cy="27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ed Hat Display Medium"/>
              <a:buNone/>
              <a:defRPr sz="500">
                <a:solidFill>
                  <a:schemeClr val="dk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6" name="Google Shape;246;p10"/>
          <p:cNvSpPr txBox="1"/>
          <p:nvPr>
            <p:ph idx="14" type="subTitle"/>
          </p:nvPr>
        </p:nvSpPr>
        <p:spPr>
          <a:xfrm>
            <a:off x="4958025" y="3866186"/>
            <a:ext cx="256500" cy="27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ed Hat Display Medium"/>
              <a:buNone/>
              <a:defRPr sz="500">
                <a:solidFill>
                  <a:schemeClr val="dk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7" name="Google Shape;247;p10"/>
          <p:cNvSpPr txBox="1"/>
          <p:nvPr>
            <p:ph idx="15" type="subTitle"/>
          </p:nvPr>
        </p:nvSpPr>
        <p:spPr>
          <a:xfrm>
            <a:off x="7502550" y="2578054"/>
            <a:ext cx="256500" cy="27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ed Hat Display Medium"/>
              <a:buNone/>
              <a:defRPr sz="500">
                <a:solidFill>
                  <a:schemeClr val="dk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Image grid"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p92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414" name="Google Shape;1414;p92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415" name="Google Shape;1415;p92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416" name="Google Shape;1416;p92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417" name="Google Shape;1417;p92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418" name="Google Shape;1418;p92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419" name="Google Shape;1419;p92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20" name="Google Shape;1420;p92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421" name="Google Shape;1421;p92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422" name="Google Shape;1422;p92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theme" Target="../theme/theme1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81.xml"/><Relationship Id="rId42" Type="http://schemas.openxmlformats.org/officeDocument/2006/relationships/slideLayout" Target="../slideLayouts/slideLayout83.xml"/><Relationship Id="rId41" Type="http://schemas.openxmlformats.org/officeDocument/2006/relationships/slideLayout" Target="../slideLayouts/slideLayout82.xml"/><Relationship Id="rId44" Type="http://schemas.openxmlformats.org/officeDocument/2006/relationships/slideLayout" Target="../slideLayouts/slideLayout85.xml"/><Relationship Id="rId43" Type="http://schemas.openxmlformats.org/officeDocument/2006/relationships/slideLayout" Target="../slideLayouts/slideLayout84.xml"/><Relationship Id="rId46" Type="http://schemas.openxmlformats.org/officeDocument/2006/relationships/slideLayout" Target="../slideLayouts/slideLayout87.xml"/><Relationship Id="rId45" Type="http://schemas.openxmlformats.org/officeDocument/2006/relationships/slideLayout" Target="../slideLayouts/slideLayout86.xml"/><Relationship Id="rId1" Type="http://schemas.openxmlformats.org/officeDocument/2006/relationships/slideLayout" Target="../slideLayouts/slideLayout42.xml"/><Relationship Id="rId2" Type="http://schemas.openxmlformats.org/officeDocument/2006/relationships/slideLayout" Target="../slideLayouts/slideLayout43.xml"/><Relationship Id="rId3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48" Type="http://schemas.openxmlformats.org/officeDocument/2006/relationships/slideLayout" Target="../slideLayouts/slideLayout89.xml"/><Relationship Id="rId47" Type="http://schemas.openxmlformats.org/officeDocument/2006/relationships/slideLayout" Target="../slideLayouts/slideLayout88.xml"/><Relationship Id="rId49" Type="http://schemas.openxmlformats.org/officeDocument/2006/relationships/slideLayout" Target="../slideLayouts/slideLayout90.xml"/><Relationship Id="rId5" Type="http://schemas.openxmlformats.org/officeDocument/2006/relationships/slideLayout" Target="../slideLayouts/slideLayout46.xml"/><Relationship Id="rId6" Type="http://schemas.openxmlformats.org/officeDocument/2006/relationships/slideLayout" Target="../slideLayouts/slideLayout47.xml"/><Relationship Id="rId7" Type="http://schemas.openxmlformats.org/officeDocument/2006/relationships/slideLayout" Target="../slideLayouts/slideLayout48.xml"/><Relationship Id="rId8" Type="http://schemas.openxmlformats.org/officeDocument/2006/relationships/slideLayout" Target="../slideLayouts/slideLayout49.xml"/><Relationship Id="rId31" Type="http://schemas.openxmlformats.org/officeDocument/2006/relationships/slideLayout" Target="../slideLayouts/slideLayout72.xml"/><Relationship Id="rId30" Type="http://schemas.openxmlformats.org/officeDocument/2006/relationships/slideLayout" Target="../slideLayouts/slideLayout71.xml"/><Relationship Id="rId33" Type="http://schemas.openxmlformats.org/officeDocument/2006/relationships/slideLayout" Target="../slideLayouts/slideLayout74.xml"/><Relationship Id="rId32" Type="http://schemas.openxmlformats.org/officeDocument/2006/relationships/slideLayout" Target="../slideLayouts/slideLayout73.xml"/><Relationship Id="rId35" Type="http://schemas.openxmlformats.org/officeDocument/2006/relationships/slideLayout" Target="../slideLayouts/slideLayout76.xml"/><Relationship Id="rId34" Type="http://schemas.openxmlformats.org/officeDocument/2006/relationships/slideLayout" Target="../slideLayouts/slideLayout75.xml"/><Relationship Id="rId37" Type="http://schemas.openxmlformats.org/officeDocument/2006/relationships/slideLayout" Target="../slideLayouts/slideLayout78.xml"/><Relationship Id="rId36" Type="http://schemas.openxmlformats.org/officeDocument/2006/relationships/slideLayout" Target="../slideLayouts/slideLayout77.xml"/><Relationship Id="rId39" Type="http://schemas.openxmlformats.org/officeDocument/2006/relationships/slideLayout" Target="../slideLayouts/slideLayout80.xml"/><Relationship Id="rId38" Type="http://schemas.openxmlformats.org/officeDocument/2006/relationships/slideLayout" Target="../slideLayouts/slideLayout79.xml"/><Relationship Id="rId20" Type="http://schemas.openxmlformats.org/officeDocument/2006/relationships/slideLayout" Target="../slideLayouts/slideLayout61.xml"/><Relationship Id="rId22" Type="http://schemas.openxmlformats.org/officeDocument/2006/relationships/slideLayout" Target="../slideLayouts/slideLayout63.xml"/><Relationship Id="rId21" Type="http://schemas.openxmlformats.org/officeDocument/2006/relationships/slideLayout" Target="../slideLayouts/slideLayout62.xml"/><Relationship Id="rId24" Type="http://schemas.openxmlformats.org/officeDocument/2006/relationships/slideLayout" Target="../slideLayouts/slideLayout65.xml"/><Relationship Id="rId23" Type="http://schemas.openxmlformats.org/officeDocument/2006/relationships/slideLayout" Target="../slideLayouts/slideLayout64.xml"/><Relationship Id="rId26" Type="http://schemas.openxmlformats.org/officeDocument/2006/relationships/slideLayout" Target="../slideLayouts/slideLayout67.xml"/><Relationship Id="rId25" Type="http://schemas.openxmlformats.org/officeDocument/2006/relationships/slideLayout" Target="../slideLayouts/slideLayout66.xml"/><Relationship Id="rId28" Type="http://schemas.openxmlformats.org/officeDocument/2006/relationships/slideLayout" Target="../slideLayouts/slideLayout69.xml"/><Relationship Id="rId27" Type="http://schemas.openxmlformats.org/officeDocument/2006/relationships/slideLayout" Target="../slideLayouts/slideLayout68.xml"/><Relationship Id="rId29" Type="http://schemas.openxmlformats.org/officeDocument/2006/relationships/slideLayout" Target="../slideLayouts/slideLayout70.xml"/><Relationship Id="rId50" Type="http://schemas.openxmlformats.org/officeDocument/2006/relationships/theme" Target="../theme/theme3.xml"/><Relationship Id="rId11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1.xml"/><Relationship Id="rId13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56.xml"/><Relationship Id="rId14" Type="http://schemas.openxmlformats.org/officeDocument/2006/relationships/slideLayout" Target="../slideLayouts/slideLayout55.xml"/><Relationship Id="rId17" Type="http://schemas.openxmlformats.org/officeDocument/2006/relationships/slideLayout" Target="../slideLayouts/slideLayout58.xml"/><Relationship Id="rId16" Type="http://schemas.openxmlformats.org/officeDocument/2006/relationships/slideLayout" Target="../slideLayouts/slideLayout57.xml"/><Relationship Id="rId19" Type="http://schemas.openxmlformats.org/officeDocument/2006/relationships/slideLayout" Target="../slideLayouts/slideLayout60.xml"/><Relationship Id="rId18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228600" y="1895400"/>
            <a:ext cx="57606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sp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Char char="●"/>
              <a:defRPr sz="1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indent="-2921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Char char="○"/>
              <a:defRPr sz="1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indent="-2921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Char char="■"/>
              <a:defRPr sz="1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indent="-2921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Char char="●"/>
              <a:defRPr sz="1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indent="-2921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Char char="○"/>
              <a:defRPr sz="1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indent="-2921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Char char="■"/>
              <a:defRPr sz="1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indent="-2921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Char char="●"/>
              <a:defRPr sz="1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indent="-2921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Char char="○"/>
              <a:defRPr sz="1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indent="-2921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Red Hat Display"/>
              <a:buChar char="■"/>
              <a:defRPr sz="1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188850" y="312400"/>
            <a:ext cx="44697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2" type="body"/>
          </p:nvPr>
        </p:nvSpPr>
        <p:spPr>
          <a:xfrm>
            <a:off x="4523800" y="1983025"/>
            <a:ext cx="4043400" cy="24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 sz="9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 sz="9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 sz="9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 sz="9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 sz="9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 sz="9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 sz="9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 sz="9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 sz="9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616">
          <p15:clr>
            <a:srgbClr val="E46962"/>
          </p15:clr>
        </p15:guide>
        <p15:guide id="2" pos="144">
          <p15:clr>
            <a:srgbClr val="E46962"/>
          </p15:clr>
        </p15:guide>
        <p15:guide id="3" orient="horz" pos="144">
          <p15:clr>
            <a:srgbClr val="E46962"/>
          </p15:clr>
        </p15:guide>
        <p15:guide id="4" orient="horz" pos="3094">
          <p15:clr>
            <a:srgbClr val="E46962"/>
          </p15:clr>
        </p15:guide>
        <p15:guide id="5" pos="2850">
          <p15:clr>
            <a:srgbClr val="E46962"/>
          </p15:clr>
        </p15:guide>
        <p15:guide id="6" pos="2910">
          <p15:clr>
            <a:srgbClr val="E46962"/>
          </p15:clr>
        </p15:guide>
        <p15:guide id="7" pos="1468">
          <p15:clr>
            <a:srgbClr val="E46962"/>
          </p15:clr>
        </p15:guide>
        <p15:guide id="8" pos="1527">
          <p15:clr>
            <a:srgbClr val="E46962"/>
          </p15:clr>
        </p15:guide>
        <p15:guide id="9" pos="4226">
          <p15:clr>
            <a:srgbClr val="E46962"/>
          </p15:clr>
        </p15:guide>
        <p15:guide id="10" pos="4285">
          <p15:clr>
            <a:srgbClr val="E46962"/>
          </p15:clr>
        </p15:guide>
        <p15:guide id="11" pos="3773">
          <p15:clr>
            <a:srgbClr val="E46962"/>
          </p15:clr>
        </p15:guide>
        <p15:guide id="12" pos="3830">
          <p15:clr>
            <a:srgbClr val="E46962"/>
          </p15:clr>
        </p15:guide>
        <p15:guide id="13" pos="1930">
          <p15:clr>
            <a:srgbClr val="E46962"/>
          </p15:clr>
        </p15:guide>
        <p15:guide id="14" pos="1987">
          <p15:clr>
            <a:srgbClr val="E46962"/>
          </p15:clr>
        </p15:guide>
        <p15:guide id="15" orient="horz" pos="288">
          <p15:clr>
            <a:srgbClr val="E46962"/>
          </p15:clr>
        </p15:guide>
        <p15:guide id="16" orient="horz" pos="2950">
          <p15:clr>
            <a:srgbClr val="E46962"/>
          </p15:clr>
        </p15:guide>
        <p15:guide id="17" orient="horz" pos="1135">
          <p15:clr>
            <a:srgbClr val="E46962"/>
          </p15:clr>
        </p15:guide>
        <p15:guide id="18" orient="horz" pos="1194">
          <p15:clr>
            <a:srgbClr val="E46962"/>
          </p15:clr>
        </p15:guide>
        <p15:guide id="19" orient="horz" pos="2043">
          <p15:clr>
            <a:srgbClr val="E46962"/>
          </p15:clr>
        </p15:guide>
        <p15:guide id="20" orient="horz" pos="2103">
          <p15:clr>
            <a:srgbClr val="E46962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3"/>
          <p:cNvSpPr txBox="1"/>
          <p:nvPr>
            <p:ph idx="1" type="body"/>
          </p:nvPr>
        </p:nvSpPr>
        <p:spPr>
          <a:xfrm>
            <a:off x="228600" y="1452125"/>
            <a:ext cx="5760600" cy="3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1pPr>
            <a:lvl2pPr indent="-3048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indent="-3048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indent="-3048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indent="-3048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indent="-3048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indent="-3048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indent="-3048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indent="-3048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546" name="Google Shape;546;p43"/>
          <p:cNvSpPr txBox="1"/>
          <p:nvPr>
            <p:ph type="title"/>
          </p:nvPr>
        </p:nvSpPr>
        <p:spPr>
          <a:xfrm>
            <a:off x="402800" y="197225"/>
            <a:ext cx="6537900" cy="12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IBM Plex Sans"/>
              <a:buNone/>
              <a:defRPr sz="30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547" name="Google Shape;547;p43"/>
          <p:cNvSpPr txBox="1"/>
          <p:nvPr>
            <p:ph idx="2" type="body"/>
          </p:nvPr>
        </p:nvSpPr>
        <p:spPr>
          <a:xfrm>
            <a:off x="3439325" y="1502775"/>
            <a:ext cx="5344800" cy="24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6" r:id="rId18"/>
    <p:sldLayoutId id="2147483707" r:id="rId19"/>
    <p:sldLayoutId id="2147483708" r:id="rId20"/>
    <p:sldLayoutId id="2147483709" r:id="rId21"/>
    <p:sldLayoutId id="2147483710" r:id="rId22"/>
    <p:sldLayoutId id="2147483711" r:id="rId23"/>
    <p:sldLayoutId id="2147483712" r:id="rId24"/>
    <p:sldLayoutId id="2147483713" r:id="rId25"/>
    <p:sldLayoutId id="2147483714" r:id="rId26"/>
    <p:sldLayoutId id="2147483715" r:id="rId27"/>
    <p:sldLayoutId id="2147483716" r:id="rId28"/>
    <p:sldLayoutId id="2147483717" r:id="rId29"/>
    <p:sldLayoutId id="2147483718" r:id="rId30"/>
    <p:sldLayoutId id="2147483719" r:id="rId31"/>
    <p:sldLayoutId id="2147483720" r:id="rId32"/>
    <p:sldLayoutId id="2147483721" r:id="rId33"/>
    <p:sldLayoutId id="2147483722" r:id="rId34"/>
    <p:sldLayoutId id="2147483723" r:id="rId35"/>
    <p:sldLayoutId id="2147483724" r:id="rId36"/>
    <p:sldLayoutId id="2147483725" r:id="rId37"/>
    <p:sldLayoutId id="2147483726" r:id="rId38"/>
    <p:sldLayoutId id="2147483727" r:id="rId39"/>
    <p:sldLayoutId id="2147483728" r:id="rId40"/>
    <p:sldLayoutId id="2147483729" r:id="rId41"/>
    <p:sldLayoutId id="2147483730" r:id="rId42"/>
    <p:sldLayoutId id="2147483731" r:id="rId43"/>
    <p:sldLayoutId id="2147483732" r:id="rId44"/>
    <p:sldLayoutId id="2147483733" r:id="rId45"/>
    <p:sldLayoutId id="2147483734" r:id="rId46"/>
    <p:sldLayoutId id="2147483735" r:id="rId47"/>
    <p:sldLayoutId id="2147483736" r:id="rId48"/>
    <p:sldLayoutId id="2147483737" r:id="rId4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616">
          <p15:clr>
            <a:srgbClr val="E46962"/>
          </p15:clr>
        </p15:guide>
        <p15:guide id="2" pos="144">
          <p15:clr>
            <a:srgbClr val="E46962"/>
          </p15:clr>
        </p15:guide>
        <p15:guide id="3" orient="horz" pos="144">
          <p15:clr>
            <a:srgbClr val="E46962"/>
          </p15:clr>
        </p15:guide>
        <p15:guide id="4" orient="horz" pos="3094">
          <p15:clr>
            <a:srgbClr val="E46962"/>
          </p15:clr>
        </p15:guide>
        <p15:guide id="5" pos="2850">
          <p15:clr>
            <a:srgbClr val="E46962"/>
          </p15:clr>
        </p15:guide>
        <p15:guide id="6" pos="2910">
          <p15:clr>
            <a:srgbClr val="E46962"/>
          </p15:clr>
        </p15:guide>
        <p15:guide id="7" pos="1468">
          <p15:clr>
            <a:srgbClr val="E46962"/>
          </p15:clr>
        </p15:guide>
        <p15:guide id="8" pos="1527">
          <p15:clr>
            <a:srgbClr val="E46962"/>
          </p15:clr>
        </p15:guide>
        <p15:guide id="9" pos="4226">
          <p15:clr>
            <a:srgbClr val="E46962"/>
          </p15:clr>
        </p15:guide>
        <p15:guide id="10" pos="4285">
          <p15:clr>
            <a:srgbClr val="E46962"/>
          </p15:clr>
        </p15:guide>
        <p15:guide id="11" pos="3773">
          <p15:clr>
            <a:srgbClr val="E46962"/>
          </p15:clr>
        </p15:guide>
        <p15:guide id="12" pos="3830">
          <p15:clr>
            <a:srgbClr val="E46962"/>
          </p15:clr>
        </p15:guide>
        <p15:guide id="13" pos="1930">
          <p15:clr>
            <a:srgbClr val="E46962"/>
          </p15:clr>
        </p15:guide>
        <p15:guide id="14" pos="1987">
          <p15:clr>
            <a:srgbClr val="E46962"/>
          </p15:clr>
        </p15:guide>
        <p15:guide id="15" orient="horz" pos="288">
          <p15:clr>
            <a:srgbClr val="E46962"/>
          </p15:clr>
        </p15:guide>
        <p15:guide id="16" orient="horz" pos="2950">
          <p15:clr>
            <a:srgbClr val="E46962"/>
          </p15:clr>
        </p15:guide>
        <p15:guide id="17" orient="horz" pos="1135">
          <p15:clr>
            <a:srgbClr val="E46962"/>
          </p15:clr>
        </p15:guide>
        <p15:guide id="18" orient="horz" pos="1194">
          <p15:clr>
            <a:srgbClr val="E46962"/>
          </p15:clr>
        </p15:guide>
        <p15:guide id="19" orient="horz" pos="2043">
          <p15:clr>
            <a:srgbClr val="E46962"/>
          </p15:clr>
        </p15:guide>
        <p15:guide id="20" orient="horz" pos="2103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0.png"/><Relationship Id="rId4" Type="http://schemas.openxmlformats.org/officeDocument/2006/relationships/image" Target="../media/image20.png"/><Relationship Id="rId9" Type="http://schemas.openxmlformats.org/officeDocument/2006/relationships/image" Target="../media/image13.png"/><Relationship Id="rId5" Type="http://schemas.openxmlformats.org/officeDocument/2006/relationships/image" Target="../media/image17.png"/><Relationship Id="rId6" Type="http://schemas.openxmlformats.org/officeDocument/2006/relationships/image" Target="../media/image12.png"/><Relationship Id="rId7" Type="http://schemas.openxmlformats.org/officeDocument/2006/relationships/image" Target="../media/image5.png"/><Relationship Id="rId8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0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Relationship Id="rId4" Type="http://schemas.openxmlformats.org/officeDocument/2006/relationships/image" Target="../media/image18.png"/><Relationship Id="rId5" Type="http://schemas.openxmlformats.org/officeDocument/2006/relationships/image" Target="../media/image24.png"/><Relationship Id="rId6" Type="http://schemas.openxmlformats.org/officeDocument/2006/relationships/image" Target="../media/image22.png"/><Relationship Id="rId7" Type="http://schemas.openxmlformats.org/officeDocument/2006/relationships/image" Target="../media/image2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0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Relationship Id="rId4" Type="http://schemas.openxmlformats.org/officeDocument/2006/relationships/image" Target="../media/image28.png"/><Relationship Id="rId5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9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4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6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p93"/>
          <p:cNvSpPr txBox="1"/>
          <p:nvPr>
            <p:ph idx="2" type="subTitle"/>
          </p:nvPr>
        </p:nvSpPr>
        <p:spPr>
          <a:xfrm>
            <a:off x="138475" y="228600"/>
            <a:ext cx="2164500" cy="3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ra"/>
                <a:ea typeface="Sora"/>
                <a:cs typeface="Sora"/>
                <a:sym typeface="Sora"/>
              </a:rPr>
              <a:t>Kyle Remmenga</a:t>
            </a:r>
            <a:endParaRPr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ra"/>
                <a:ea typeface="Sora"/>
                <a:cs typeface="Sora"/>
                <a:sym typeface="Sora"/>
              </a:rPr>
              <a:t>May 5th 2025</a:t>
            </a:r>
            <a:endParaRPr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428" name="Google Shape;1428;p93"/>
          <p:cNvSpPr txBox="1"/>
          <p:nvPr>
            <p:ph type="title"/>
          </p:nvPr>
        </p:nvSpPr>
        <p:spPr>
          <a:xfrm>
            <a:off x="74600" y="2891050"/>
            <a:ext cx="5876700" cy="14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Building a Small Language Model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429" name="Google Shape;1429;p93"/>
          <p:cNvSpPr txBox="1"/>
          <p:nvPr>
            <p:ph idx="1" type="subTitle"/>
          </p:nvPr>
        </p:nvSpPr>
        <p:spPr>
          <a:xfrm>
            <a:off x="130200" y="4291350"/>
            <a:ext cx="4922100" cy="73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8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p102"/>
          <p:cNvSpPr txBox="1"/>
          <p:nvPr>
            <p:ph idx="7" type="body"/>
          </p:nvPr>
        </p:nvSpPr>
        <p:spPr>
          <a:xfrm>
            <a:off x="2634200" y="2487473"/>
            <a:ext cx="1834500" cy="8898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Modern LLMs tokenize small pieces of words, such as suffixes</a:t>
            </a:r>
            <a:endParaRPr/>
          </a:p>
        </p:txBody>
      </p:sp>
      <p:sp>
        <p:nvSpPr>
          <p:cNvPr id="1510" name="Google Shape;1510;p102"/>
          <p:cNvSpPr txBox="1"/>
          <p:nvPr>
            <p:ph idx="8" type="body"/>
          </p:nvPr>
        </p:nvSpPr>
        <p:spPr>
          <a:xfrm>
            <a:off x="2634200" y="3395173"/>
            <a:ext cx="1834500" cy="8898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would greatly complicate our model so we avoided this</a:t>
            </a:r>
            <a:endParaRPr/>
          </a:p>
        </p:txBody>
      </p:sp>
      <p:sp>
        <p:nvSpPr>
          <p:cNvPr id="1511" name="Google Shape;1511;p102"/>
          <p:cNvSpPr txBox="1"/>
          <p:nvPr>
            <p:ph idx="13" type="body"/>
          </p:nvPr>
        </p:nvSpPr>
        <p:spPr>
          <a:xfrm>
            <a:off x="5169188" y="3395173"/>
            <a:ext cx="1834500" cy="8898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We knew that we were going to need data that stayed inside our working space</a:t>
            </a:r>
            <a:endParaRPr/>
          </a:p>
        </p:txBody>
      </p:sp>
      <p:sp>
        <p:nvSpPr>
          <p:cNvPr id="1512" name="Google Shape;1512;p102"/>
          <p:cNvSpPr txBox="1"/>
          <p:nvPr>
            <p:ph idx="1" type="body"/>
          </p:nvPr>
        </p:nvSpPr>
        <p:spPr>
          <a:xfrm>
            <a:off x="228600" y="2464836"/>
            <a:ext cx="1834500" cy="8898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the vocabulary size grows, so does our model</a:t>
            </a:r>
            <a:endParaRPr/>
          </a:p>
        </p:txBody>
      </p:sp>
      <p:sp>
        <p:nvSpPr>
          <p:cNvPr id="1513" name="Google Shape;1513;p102"/>
          <p:cNvSpPr txBox="1"/>
          <p:nvPr>
            <p:ph idx="3" type="title"/>
          </p:nvPr>
        </p:nvSpPr>
        <p:spPr>
          <a:xfrm>
            <a:off x="228600" y="1904100"/>
            <a:ext cx="1834500" cy="520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a vocabulary,  small but usable</a:t>
            </a:r>
            <a:endParaRPr/>
          </a:p>
        </p:txBody>
      </p:sp>
      <p:sp>
        <p:nvSpPr>
          <p:cNvPr id="1514" name="Google Shape;1514;p102"/>
          <p:cNvSpPr txBox="1"/>
          <p:nvPr>
            <p:ph idx="2" type="title"/>
          </p:nvPr>
        </p:nvSpPr>
        <p:spPr>
          <a:xfrm>
            <a:off x="115025" y="502775"/>
            <a:ext cx="7294800" cy="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Vocabulary/Token Considerations</a:t>
            </a:r>
            <a:endParaRPr sz="3300"/>
          </a:p>
        </p:txBody>
      </p:sp>
      <p:sp>
        <p:nvSpPr>
          <p:cNvPr id="1515" name="Google Shape;1515;p102"/>
          <p:cNvSpPr txBox="1"/>
          <p:nvPr>
            <p:ph idx="4" type="title"/>
          </p:nvPr>
        </p:nvSpPr>
        <p:spPr>
          <a:xfrm>
            <a:off x="2634200" y="1904100"/>
            <a:ext cx="1834500" cy="520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will we tokenize?</a:t>
            </a:r>
            <a:endParaRPr/>
          </a:p>
        </p:txBody>
      </p:sp>
      <p:sp>
        <p:nvSpPr>
          <p:cNvPr id="1516" name="Google Shape;1516;p102"/>
          <p:cNvSpPr txBox="1"/>
          <p:nvPr>
            <p:ph idx="5" type="title"/>
          </p:nvPr>
        </p:nvSpPr>
        <p:spPr>
          <a:xfrm>
            <a:off x="5169188" y="1904100"/>
            <a:ext cx="1834500" cy="520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decide what gets into our vocabulary?</a:t>
            </a:r>
            <a:endParaRPr/>
          </a:p>
        </p:txBody>
      </p:sp>
      <p:sp>
        <p:nvSpPr>
          <p:cNvPr id="1517" name="Google Shape;1517;p102"/>
          <p:cNvSpPr txBox="1"/>
          <p:nvPr>
            <p:ph idx="9" type="body"/>
          </p:nvPr>
        </p:nvSpPr>
        <p:spPr>
          <a:xfrm>
            <a:off x="5169188" y="2487473"/>
            <a:ext cx="1834500" cy="8898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decide what words should be in the vocabulary?</a:t>
            </a:r>
            <a:endParaRPr/>
          </a:p>
        </p:txBody>
      </p:sp>
      <p:sp>
        <p:nvSpPr>
          <p:cNvPr id="1518" name="Google Shape;1518;p102"/>
          <p:cNvSpPr txBox="1"/>
          <p:nvPr>
            <p:ph idx="6" type="body"/>
          </p:nvPr>
        </p:nvSpPr>
        <p:spPr>
          <a:xfrm>
            <a:off x="228600" y="3395150"/>
            <a:ext cx="1834500" cy="11055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Balancing having a small vocabulary that could be expressive was a concern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2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p103"/>
          <p:cNvSpPr txBox="1"/>
          <p:nvPr>
            <p:ph idx="1" type="body"/>
          </p:nvPr>
        </p:nvSpPr>
        <p:spPr>
          <a:xfrm>
            <a:off x="311700" y="1152475"/>
            <a:ext cx="3999900" cy="25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solve our tokenization, we created a simpler language.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 caps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 conjugating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Reduce punctuation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Reduce vocabulary</a:t>
            </a:r>
            <a:endParaRPr/>
          </a:p>
        </p:txBody>
      </p:sp>
      <p:sp>
        <p:nvSpPr>
          <p:cNvPr id="1524" name="Google Shape;1524;p103"/>
          <p:cNvSpPr txBox="1"/>
          <p:nvPr>
            <p:ph idx="2" type="body"/>
          </p:nvPr>
        </p:nvSpPr>
        <p:spPr>
          <a:xfrm>
            <a:off x="4832400" y="1152475"/>
            <a:ext cx="3999900" cy="25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</a:t>
            </a:r>
            <a:r>
              <a:rPr lang="en"/>
              <a:t>t</a:t>
            </a:r>
            <a:r>
              <a:rPr lang="en"/>
              <a:t>hey like cat”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“</a:t>
            </a:r>
            <a:r>
              <a:rPr lang="en"/>
              <a:t>b</a:t>
            </a:r>
            <a:r>
              <a:rPr lang="en"/>
              <a:t>all ing roll”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“</a:t>
            </a:r>
            <a:r>
              <a:rPr lang="en"/>
              <a:t>b</a:t>
            </a:r>
            <a:r>
              <a:rPr lang="en"/>
              <a:t>ird ed fly up”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“</a:t>
            </a:r>
            <a:r>
              <a:rPr lang="en"/>
              <a:t>h</a:t>
            </a:r>
            <a:r>
              <a:rPr lang="en"/>
              <a:t>a you ing leave?”</a:t>
            </a:r>
            <a:endParaRPr/>
          </a:p>
        </p:txBody>
      </p:sp>
      <p:sp>
        <p:nvSpPr>
          <p:cNvPr id="1525" name="Google Shape;1525;p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Pidgin English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9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104"/>
          <p:cNvSpPr txBox="1"/>
          <p:nvPr>
            <p:ph idx="1" type="body"/>
          </p:nvPr>
        </p:nvSpPr>
        <p:spPr>
          <a:xfrm>
            <a:off x="294725" y="1186175"/>
            <a:ext cx="3546000" cy="3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knew getting enough data was going to be a challenge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we created our own language, we couldn’t find </a:t>
            </a:r>
            <a:r>
              <a:rPr lang="en"/>
              <a:t>training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DeepSeek offered a cheap API that we could use to create our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many experiments with prompting, generating our specific stories was challenging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total we spent $1.66 for all our data, 5570 stories total</a:t>
            </a:r>
            <a:endParaRPr/>
          </a:p>
        </p:txBody>
      </p:sp>
      <p:sp>
        <p:nvSpPr>
          <p:cNvPr id="1531" name="Google Shape;1531;p104"/>
          <p:cNvSpPr txBox="1"/>
          <p:nvPr>
            <p:ph idx="4294967295" type="title"/>
          </p:nvPr>
        </p:nvSpPr>
        <p:spPr>
          <a:xfrm>
            <a:off x="115025" y="502775"/>
            <a:ext cx="3905400" cy="6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r>
              <a:rPr lang="en"/>
              <a:t>Acquisition</a:t>
            </a:r>
            <a:endParaRPr/>
          </a:p>
        </p:txBody>
      </p:sp>
      <p:pic>
        <p:nvPicPr>
          <p:cNvPr id="1532" name="Google Shape;1532;p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1525" y="457200"/>
            <a:ext cx="3949949" cy="3949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6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p105"/>
          <p:cNvSpPr txBox="1"/>
          <p:nvPr>
            <p:ph idx="17" type="title"/>
          </p:nvPr>
        </p:nvSpPr>
        <p:spPr>
          <a:xfrm>
            <a:off x="38100" y="319650"/>
            <a:ext cx="1827900" cy="5202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Generating Our Data</a:t>
            </a:r>
            <a:endParaRPr/>
          </a:p>
        </p:txBody>
      </p:sp>
      <p:sp>
        <p:nvSpPr>
          <p:cNvPr id="1538" name="Google Shape;1538;p105"/>
          <p:cNvSpPr txBox="1"/>
          <p:nvPr>
            <p:ph idx="6" type="body"/>
          </p:nvPr>
        </p:nvSpPr>
        <p:spPr>
          <a:xfrm>
            <a:off x="104900" y="2676050"/>
            <a:ext cx="1583400" cy="16743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created a file containing the rules of pidgin English and a few examples</a:t>
            </a:r>
            <a:endParaRPr/>
          </a:p>
        </p:txBody>
      </p:sp>
      <p:sp>
        <p:nvSpPr>
          <p:cNvPr id="1539" name="Google Shape;1539;p105"/>
          <p:cNvSpPr txBox="1"/>
          <p:nvPr>
            <p:ph idx="9" type="body"/>
          </p:nvPr>
        </p:nvSpPr>
        <p:spPr>
          <a:xfrm>
            <a:off x="5607150" y="2676050"/>
            <a:ext cx="1583400" cy="16743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parsed our data checking for correct vocabulary, removing extra characters, adding our formatting and added it to a file</a:t>
            </a:r>
            <a:endParaRPr/>
          </a:p>
        </p:txBody>
      </p:sp>
      <p:sp>
        <p:nvSpPr>
          <p:cNvPr id="1540" name="Google Shape;1540;p105"/>
          <p:cNvSpPr txBox="1"/>
          <p:nvPr>
            <p:ph idx="8" type="body"/>
          </p:nvPr>
        </p:nvSpPr>
        <p:spPr>
          <a:xfrm>
            <a:off x="3761000" y="2676050"/>
            <a:ext cx="1583400" cy="16743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Modern LLMs such as DeepSeek have a system prompt that can add extra text to these stories</a:t>
            </a:r>
            <a:endParaRPr/>
          </a:p>
        </p:txBody>
      </p:sp>
      <p:sp>
        <p:nvSpPr>
          <p:cNvPr id="1541" name="Google Shape;1541;p105"/>
          <p:cNvSpPr txBox="1"/>
          <p:nvPr>
            <p:ph idx="3" type="title"/>
          </p:nvPr>
        </p:nvSpPr>
        <p:spPr>
          <a:xfrm>
            <a:off x="3761000" y="2155825"/>
            <a:ext cx="1583400" cy="52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Prompted using the API to gather only stories</a:t>
            </a:r>
            <a:endParaRPr/>
          </a:p>
        </p:txBody>
      </p:sp>
      <p:sp>
        <p:nvSpPr>
          <p:cNvPr id="1542" name="Google Shape;1542;p105"/>
          <p:cNvSpPr txBox="1"/>
          <p:nvPr>
            <p:ph idx="2" type="title"/>
          </p:nvPr>
        </p:nvSpPr>
        <p:spPr>
          <a:xfrm>
            <a:off x="1932925" y="2155825"/>
            <a:ext cx="1583400" cy="52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our Universe</a:t>
            </a:r>
            <a:endParaRPr/>
          </a:p>
        </p:txBody>
      </p:sp>
      <p:sp>
        <p:nvSpPr>
          <p:cNvPr id="1543" name="Google Shape;1543;p105"/>
          <p:cNvSpPr txBox="1"/>
          <p:nvPr>
            <p:ph type="title"/>
          </p:nvPr>
        </p:nvSpPr>
        <p:spPr>
          <a:xfrm>
            <a:off x="104850" y="2155850"/>
            <a:ext cx="1583400" cy="52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our grammer</a:t>
            </a:r>
            <a:endParaRPr/>
          </a:p>
        </p:txBody>
      </p:sp>
      <p:sp>
        <p:nvSpPr>
          <p:cNvPr id="1544" name="Google Shape;1544;p105"/>
          <p:cNvSpPr txBox="1"/>
          <p:nvPr>
            <p:ph idx="4" type="title"/>
          </p:nvPr>
        </p:nvSpPr>
        <p:spPr>
          <a:xfrm>
            <a:off x="5607150" y="2155825"/>
            <a:ext cx="1583400" cy="52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Parse the data</a:t>
            </a:r>
            <a:endParaRPr/>
          </a:p>
        </p:txBody>
      </p:sp>
      <p:sp>
        <p:nvSpPr>
          <p:cNvPr id="1545" name="Google Shape;1545;p105"/>
          <p:cNvSpPr txBox="1"/>
          <p:nvPr>
            <p:ph idx="7" type="body"/>
          </p:nvPr>
        </p:nvSpPr>
        <p:spPr>
          <a:xfrm>
            <a:off x="1932925" y="2676050"/>
            <a:ext cx="1583400" cy="16743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We defined the universe that these stories should take place in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9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p10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Tokens were embedded in two ways, specific token embedding and position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token had a unique embedding, </a:t>
            </a:r>
            <a:r>
              <a:rPr lang="en"/>
              <a:t>converting</a:t>
            </a:r>
            <a:r>
              <a:rPr lang="en"/>
              <a:t> each token into a unique 384 dimensional vector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position in a sequence of text, max 256, had a unique 384 dimensional vector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sum these vectors to create a vector that encodes a specific token in a specific position within a sequence</a:t>
            </a:r>
            <a:endParaRPr/>
          </a:p>
        </p:txBody>
      </p:sp>
      <p:sp>
        <p:nvSpPr>
          <p:cNvPr id="1551" name="Google Shape;1551;p10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Embedding our Tokens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5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" name="Google Shape;1556;p107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want the model to use previous tokens to influence the current token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Attention helps distinguish synonym meaning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Incorporate adjectives </a:t>
            </a:r>
            <a:r>
              <a:rPr lang="en"/>
              <a:t>into a noun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Allow a character’s history to influence their actions</a:t>
            </a:r>
            <a:endParaRPr/>
          </a:p>
        </p:txBody>
      </p:sp>
      <p:sp>
        <p:nvSpPr>
          <p:cNvPr id="1557" name="Google Shape;1557;p107"/>
          <p:cNvSpPr txBox="1"/>
          <p:nvPr>
            <p:ph idx="5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Attention is what makes GPTs work</a:t>
            </a:r>
            <a:endParaRPr/>
          </a:p>
        </p:txBody>
      </p:sp>
      <p:sp>
        <p:nvSpPr>
          <p:cNvPr id="1558" name="Google Shape;1558;p107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attention?</a:t>
            </a:r>
            <a:endParaRPr/>
          </a:p>
        </p:txBody>
      </p:sp>
      <p:sp>
        <p:nvSpPr>
          <p:cNvPr id="1559" name="Google Shape;1559;p107"/>
          <p:cNvSpPr txBox="1"/>
          <p:nvPr>
            <p:ph idx="3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words learn context?</a:t>
            </a:r>
            <a:endParaRPr/>
          </a:p>
        </p:txBody>
      </p:sp>
      <p:sp>
        <p:nvSpPr>
          <p:cNvPr id="1560" name="Google Shape;1560;p107"/>
          <p:cNvSpPr txBox="1"/>
          <p:nvPr>
            <p:ph idx="4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attention valuable?</a:t>
            </a:r>
            <a:endParaRPr/>
          </a:p>
        </p:txBody>
      </p:sp>
      <p:sp>
        <p:nvSpPr>
          <p:cNvPr id="1561" name="Google Shape;1561;p107"/>
          <p:cNvSpPr txBox="1"/>
          <p:nvPr>
            <p:ph idx="6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defining characteristic of a </a:t>
            </a:r>
            <a:r>
              <a:rPr lang="en"/>
              <a:t>transformer</a:t>
            </a:r>
            <a:r>
              <a:rPr lang="en"/>
              <a:t> is attention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now infamous paper “Attention is All You Need” by </a:t>
            </a:r>
            <a:r>
              <a:rPr lang="en"/>
              <a:t>Vaswani et al. from 2017 is </a:t>
            </a:r>
            <a:r>
              <a:rPr lang="en"/>
              <a:t>responsible</a:t>
            </a:r>
            <a:r>
              <a:rPr lang="en"/>
              <a:t> for the AI boom today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5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p108"/>
          <p:cNvSpPr txBox="1"/>
          <p:nvPr>
            <p:ph idx="4294967295" type="body"/>
          </p:nvPr>
        </p:nvSpPr>
        <p:spPr>
          <a:xfrm>
            <a:off x="3894900" y="618950"/>
            <a:ext cx="4371600" cy="16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Attention occurs in what are called attention blocks that are layered throughout the model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Each attention block contains attention heads, which compute attention scores </a:t>
            </a:r>
            <a:r>
              <a:rPr lang="en" sz="1400"/>
              <a:t>independently</a:t>
            </a:r>
            <a:endParaRPr sz="1400"/>
          </a:p>
        </p:txBody>
      </p:sp>
      <p:sp>
        <p:nvSpPr>
          <p:cNvPr id="1567" name="Google Shape;1567;p108"/>
          <p:cNvSpPr txBox="1"/>
          <p:nvPr>
            <p:ph idx="4294967295" type="title"/>
          </p:nvPr>
        </p:nvSpPr>
        <p:spPr>
          <a:xfrm>
            <a:off x="115025" y="502775"/>
            <a:ext cx="4183800" cy="1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is Attention Performed?</a:t>
            </a:r>
            <a:endParaRPr/>
          </a:p>
        </p:txBody>
      </p:sp>
      <p:sp>
        <p:nvSpPr>
          <p:cNvPr id="1568" name="Google Shape;1568;p108"/>
          <p:cNvSpPr/>
          <p:nvPr/>
        </p:nvSpPr>
        <p:spPr>
          <a:xfrm>
            <a:off x="1384950" y="3163750"/>
            <a:ext cx="1769700" cy="1330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Sora"/>
                <a:ea typeface="Sora"/>
                <a:cs typeface="Sora"/>
                <a:sym typeface="Sora"/>
              </a:rPr>
              <a:t>Attention Block</a:t>
            </a:r>
            <a:endParaRPr>
              <a:solidFill>
                <a:schemeClr val="accent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569" name="Google Shape;1569;p108"/>
          <p:cNvSpPr/>
          <p:nvPr/>
        </p:nvSpPr>
        <p:spPr>
          <a:xfrm>
            <a:off x="286450" y="3418400"/>
            <a:ext cx="923100" cy="865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570" name="Google Shape;1570;p108"/>
          <p:cNvSpPr txBox="1"/>
          <p:nvPr/>
        </p:nvSpPr>
        <p:spPr>
          <a:xfrm>
            <a:off x="228600" y="2866200"/>
            <a:ext cx="9804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Text Sequence</a:t>
            </a:r>
            <a:endParaRPr sz="12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571" name="Google Shape;1571;p108"/>
          <p:cNvSpPr/>
          <p:nvPr/>
        </p:nvSpPr>
        <p:spPr>
          <a:xfrm>
            <a:off x="3290700" y="3396100"/>
            <a:ext cx="923100" cy="865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572" name="Google Shape;1572;p108"/>
          <p:cNvSpPr/>
          <p:nvPr/>
        </p:nvSpPr>
        <p:spPr>
          <a:xfrm>
            <a:off x="4298825" y="3163750"/>
            <a:ext cx="1769700" cy="1330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Sora"/>
                <a:ea typeface="Sora"/>
                <a:cs typeface="Sora"/>
                <a:sym typeface="Sora"/>
              </a:rPr>
              <a:t>Attention Block</a:t>
            </a:r>
            <a:endParaRPr>
              <a:solidFill>
                <a:schemeClr val="accent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573" name="Google Shape;1573;p108"/>
          <p:cNvSpPr/>
          <p:nvPr/>
        </p:nvSpPr>
        <p:spPr>
          <a:xfrm>
            <a:off x="6294950" y="3418400"/>
            <a:ext cx="923100" cy="865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574" name="Google Shape;1574;p108"/>
          <p:cNvSpPr/>
          <p:nvPr/>
        </p:nvSpPr>
        <p:spPr>
          <a:xfrm>
            <a:off x="7486075" y="3396200"/>
            <a:ext cx="923100" cy="910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575" name="Google Shape;1575;p108"/>
          <p:cNvSpPr txBox="1"/>
          <p:nvPr/>
        </p:nvSpPr>
        <p:spPr>
          <a:xfrm>
            <a:off x="7444475" y="3618850"/>
            <a:ext cx="10887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Sora"/>
                <a:ea typeface="Sora"/>
                <a:cs typeface="Sora"/>
                <a:sym typeface="Sora"/>
              </a:rPr>
              <a:t>Prediction</a:t>
            </a:r>
            <a:endParaRPr sz="1200">
              <a:solidFill>
                <a:schemeClr val="accent2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9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p109"/>
          <p:cNvSpPr txBox="1"/>
          <p:nvPr/>
        </p:nvSpPr>
        <p:spPr>
          <a:xfrm>
            <a:off x="549275" y="250200"/>
            <a:ext cx="24555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What goes on in each head?</a:t>
            </a:r>
            <a:endParaRPr sz="22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pic>
        <p:nvPicPr>
          <p:cNvPr id="1581" name="Google Shape;1581;p109" title="[53,53,53,&quot;https://www.codecogs.com/eqnedit.php?latex=%5Ctextrm%7Bembedding%20dimension%7D%5Ctimes%5Cdfrac%7B%5Ctextrm%7Bembedding%20dimension%7D%7D%7B%5Ctextrm%7Bheads%20per%20block%7D%7D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275" y="1562525"/>
            <a:ext cx="3373778" cy="38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2" name="Google Shape;1582;p109"/>
          <p:cNvSpPr txBox="1"/>
          <p:nvPr/>
        </p:nvSpPr>
        <p:spPr>
          <a:xfrm>
            <a:off x="549275" y="1015975"/>
            <a:ext cx="30912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Each head has 3 unique matrices: key, query and value of size:</a:t>
            </a:r>
            <a:endParaRPr sz="12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583" name="Google Shape;1583;p109"/>
          <p:cNvSpPr txBox="1"/>
          <p:nvPr/>
        </p:nvSpPr>
        <p:spPr>
          <a:xfrm>
            <a:off x="540800" y="2145125"/>
            <a:ext cx="3166500" cy="13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For each embedding vector,          we’ll multiply the embedding through the query and key matrices           and         </a:t>
            </a:r>
            <a:endParaRPr sz="12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t</a:t>
            </a:r>
            <a:r>
              <a:rPr lang="en"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o get a two sequences of vectors:</a:t>
            </a:r>
            <a:endParaRPr sz="12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       </a:t>
            </a:r>
            <a:r>
              <a:rPr lang="en"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a</a:t>
            </a:r>
            <a:r>
              <a:rPr lang="en"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nd         .</a:t>
            </a:r>
            <a:endParaRPr sz="12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Now for each token in the sequence, we take the dot product of these two vectors</a:t>
            </a:r>
            <a:endParaRPr sz="12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pic>
        <p:nvPicPr>
          <p:cNvPr id="1584" name="Google Shape;1584;p109" title="[53,53,53,&quot;https://www.codecogs.com/eqnedit.php?latex=%5Cvec%7BE_n%7D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0175" y="2218650"/>
            <a:ext cx="203125" cy="210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5" name="Google Shape;1585;p109" title="[53,53,53,&quot;https://www.codecogs.com/eqnedit.php?latex=W_Q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64725" y="2624675"/>
            <a:ext cx="258825" cy="17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6" name="Google Shape;1586;p109" title="[53,53,53,&quot;https://www.codecogs.com/eqnedit.php?latex=W_K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54650" y="2624675"/>
            <a:ext cx="319575" cy="14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7" name="Google Shape;1587;p109" title="[53,53,53,&quot;https://www.codecogs.com/eqnedit.php?latex=%5Cvec%7BK_n%7D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30175" y="2981850"/>
            <a:ext cx="203125" cy="191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8" name="Google Shape;1588;p109" title="[53,53,53,&quot;https://www.codecogs.com/eqnedit.php?latex=%5Cvec%7BQ_n%7D#0&quot;]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4900" y="2973775"/>
            <a:ext cx="203125" cy="20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9" name="Google Shape;1589;p10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312263" y="1192375"/>
            <a:ext cx="4461775" cy="205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3" name="Shape 1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4" name="Google Shape;1594;p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438" y="523686"/>
            <a:ext cx="8243225" cy="4096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8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p111"/>
          <p:cNvSpPr txBox="1"/>
          <p:nvPr/>
        </p:nvSpPr>
        <p:spPr>
          <a:xfrm>
            <a:off x="794400" y="359400"/>
            <a:ext cx="3828000" cy="14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During training, it’s useful to split each sequence </a:t>
            </a:r>
            <a:r>
              <a:rPr lang="en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into subsequences, so we create many more training scenarios per sequence.</a:t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600" name="Google Shape;1600;p111"/>
          <p:cNvSpPr txBox="1"/>
          <p:nvPr/>
        </p:nvSpPr>
        <p:spPr>
          <a:xfrm>
            <a:off x="794400" y="1671350"/>
            <a:ext cx="4537800" cy="203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  <a:highlight>
                  <a:schemeClr val="lt1"/>
                </a:highlight>
                <a:latin typeface="Sora"/>
                <a:ea typeface="Sora"/>
                <a:cs typeface="Sora"/>
                <a:sym typeface="Sora"/>
              </a:rPr>
              <a:t>My</a:t>
            </a:r>
            <a:endParaRPr sz="1700">
              <a:solidFill>
                <a:schemeClr val="accent2"/>
              </a:solidFill>
              <a:highlight>
                <a:schemeClr val="lt1"/>
              </a:highlight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  <a:highlight>
                  <a:schemeClr val="lt1"/>
                </a:highlight>
                <a:latin typeface="Sora"/>
                <a:ea typeface="Sora"/>
                <a:cs typeface="Sora"/>
                <a:sym typeface="Sora"/>
              </a:rPr>
              <a:t>My favorite</a:t>
            </a:r>
            <a:endParaRPr sz="1700">
              <a:solidFill>
                <a:schemeClr val="accent2"/>
              </a:solidFill>
              <a:highlight>
                <a:schemeClr val="lt1"/>
              </a:highlight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  <a:highlight>
                  <a:schemeClr val="lt1"/>
                </a:highlight>
                <a:latin typeface="Sora"/>
                <a:ea typeface="Sora"/>
                <a:cs typeface="Sora"/>
                <a:sym typeface="Sora"/>
              </a:rPr>
              <a:t>My favorite flavor</a:t>
            </a:r>
            <a:endParaRPr sz="1700">
              <a:solidFill>
                <a:schemeClr val="accent2"/>
              </a:solidFill>
              <a:highlight>
                <a:schemeClr val="lt1"/>
              </a:highlight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  <a:highlight>
                  <a:schemeClr val="lt1"/>
                </a:highlight>
                <a:latin typeface="Sora"/>
                <a:ea typeface="Sora"/>
                <a:cs typeface="Sora"/>
                <a:sym typeface="Sora"/>
              </a:rPr>
              <a:t>My favorite flavor of</a:t>
            </a:r>
            <a:endParaRPr sz="1700">
              <a:solidFill>
                <a:schemeClr val="accent2"/>
              </a:solidFill>
              <a:highlight>
                <a:schemeClr val="lt1"/>
              </a:highlight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  <a:highlight>
                  <a:schemeClr val="lt1"/>
                </a:highlight>
                <a:latin typeface="Sora"/>
                <a:ea typeface="Sora"/>
                <a:cs typeface="Sora"/>
                <a:sym typeface="Sora"/>
              </a:rPr>
              <a:t>My favorite flavor of </a:t>
            </a:r>
            <a:r>
              <a:rPr lang="en" sz="1700">
                <a:solidFill>
                  <a:schemeClr val="accent2"/>
                </a:solidFill>
                <a:highlight>
                  <a:schemeClr val="lt1"/>
                </a:highlight>
                <a:latin typeface="Sora"/>
                <a:ea typeface="Sora"/>
                <a:cs typeface="Sora"/>
                <a:sym typeface="Sora"/>
              </a:rPr>
              <a:t>ice </a:t>
            </a:r>
            <a:endParaRPr sz="1700">
              <a:solidFill>
                <a:schemeClr val="accent2"/>
              </a:solidFill>
              <a:highlight>
                <a:schemeClr val="lt1"/>
              </a:highlight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  <a:highlight>
                  <a:schemeClr val="lt1"/>
                </a:highlight>
                <a:latin typeface="Sora"/>
                <a:ea typeface="Sora"/>
                <a:cs typeface="Sora"/>
                <a:sym typeface="Sora"/>
              </a:rPr>
              <a:t>My favorite flavor of ice cream</a:t>
            </a:r>
            <a:endParaRPr sz="1700">
              <a:solidFill>
                <a:schemeClr val="accent2"/>
              </a:solidFill>
              <a:highlight>
                <a:schemeClr val="lt1"/>
              </a:highlight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  <a:highlight>
                  <a:schemeClr val="lt1"/>
                </a:highlight>
                <a:latin typeface="Sora"/>
                <a:ea typeface="Sora"/>
                <a:cs typeface="Sora"/>
                <a:sym typeface="Sora"/>
              </a:rPr>
              <a:t>My favorite flavor of ice cream is</a:t>
            </a:r>
            <a:endParaRPr sz="1700">
              <a:solidFill>
                <a:schemeClr val="accent2"/>
              </a:solidFill>
              <a:highlight>
                <a:schemeClr val="lt1"/>
              </a:highlight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601" name="Google Shape;1601;p111"/>
          <p:cNvSpPr txBox="1"/>
          <p:nvPr/>
        </p:nvSpPr>
        <p:spPr>
          <a:xfrm>
            <a:off x="6164300" y="1671350"/>
            <a:ext cx="2516100" cy="3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However, we during training we don’t want our model to learn context from a future token and use it to influence the current token</a:t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To solve this, we use a process called masking</a:t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3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Google Shape;1434;p94"/>
          <p:cNvSpPr txBox="1"/>
          <p:nvPr>
            <p:ph idx="13" type="subTitle"/>
          </p:nvPr>
        </p:nvSpPr>
        <p:spPr>
          <a:xfrm>
            <a:off x="896228" y="1604100"/>
            <a:ext cx="1939200" cy="7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how are generative text models are designed and built</a:t>
            </a:r>
            <a:endParaRPr/>
          </a:p>
        </p:txBody>
      </p:sp>
      <p:sp>
        <p:nvSpPr>
          <p:cNvPr id="1435" name="Google Shape;1435;p94"/>
          <p:cNvSpPr txBox="1"/>
          <p:nvPr>
            <p:ph type="title"/>
          </p:nvPr>
        </p:nvSpPr>
        <p:spPr>
          <a:xfrm>
            <a:off x="1865850" y="295450"/>
            <a:ext cx="4429800" cy="5202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Goals of this Class</a:t>
            </a:r>
            <a:endParaRPr sz="2100"/>
          </a:p>
        </p:txBody>
      </p:sp>
      <p:sp>
        <p:nvSpPr>
          <p:cNvPr id="1436" name="Google Shape;1436;p94"/>
          <p:cNvSpPr txBox="1"/>
          <p:nvPr>
            <p:ph idx="4" type="subTitle"/>
          </p:nvPr>
        </p:nvSpPr>
        <p:spPr>
          <a:xfrm>
            <a:off x="5582726" y="1604100"/>
            <a:ext cx="1837200" cy="7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small language model using </a:t>
            </a:r>
            <a:r>
              <a:rPr lang="en"/>
              <a:t>minimal resources</a:t>
            </a:r>
            <a:endParaRPr/>
          </a:p>
        </p:txBody>
      </p:sp>
      <p:sp>
        <p:nvSpPr>
          <p:cNvPr id="1437" name="Google Shape;1437;p94"/>
          <p:cNvSpPr txBox="1"/>
          <p:nvPr>
            <p:ph idx="7" type="subTitle"/>
          </p:nvPr>
        </p:nvSpPr>
        <p:spPr>
          <a:xfrm>
            <a:off x="5582726" y="2330400"/>
            <a:ext cx="1837200" cy="16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resources I have, how </a:t>
            </a:r>
            <a:r>
              <a:rPr lang="en"/>
              <a:t>feasible</a:t>
            </a:r>
            <a:r>
              <a:rPr lang="en"/>
              <a:t> is it to </a:t>
            </a:r>
            <a:r>
              <a:rPr lang="en"/>
              <a:t>develop</a:t>
            </a:r>
            <a:r>
              <a:rPr lang="en"/>
              <a:t> and train a deep learning model?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much data is necessary to create an adequate model?</a:t>
            </a:r>
            <a:endParaRPr/>
          </a:p>
        </p:txBody>
      </p:sp>
      <p:sp>
        <p:nvSpPr>
          <p:cNvPr id="1438" name="Google Shape;1438;p94"/>
          <p:cNvSpPr txBox="1"/>
          <p:nvPr>
            <p:ph idx="15" type="title"/>
          </p:nvPr>
        </p:nvSpPr>
        <p:spPr>
          <a:xfrm>
            <a:off x="7204200" y="1411200"/>
            <a:ext cx="473100" cy="3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9" name="Google Shape;1439;p94"/>
          <p:cNvSpPr txBox="1"/>
          <p:nvPr>
            <p:ph idx="3" type="subTitle"/>
          </p:nvPr>
        </p:nvSpPr>
        <p:spPr>
          <a:xfrm>
            <a:off x="896250" y="2330400"/>
            <a:ext cx="1939200" cy="16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key components exist are core to a </a:t>
            </a:r>
            <a:r>
              <a:rPr lang="en"/>
              <a:t>predictive</a:t>
            </a:r>
            <a:r>
              <a:rPr lang="en"/>
              <a:t> text model?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a deep learning model learn language?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are these elements implemented in modern code?</a:t>
            </a:r>
            <a:endParaRPr/>
          </a:p>
        </p:txBody>
      </p:sp>
      <p:sp>
        <p:nvSpPr>
          <p:cNvPr id="1440" name="Google Shape;1440;p94"/>
          <p:cNvSpPr txBox="1"/>
          <p:nvPr>
            <p:ph idx="13" type="subTitle"/>
          </p:nvPr>
        </p:nvSpPr>
        <p:spPr>
          <a:xfrm>
            <a:off x="3193437" y="1604100"/>
            <a:ext cx="2031300" cy="7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 a deep learning testing environment</a:t>
            </a:r>
            <a:endParaRPr/>
          </a:p>
        </p:txBody>
      </p:sp>
      <p:sp>
        <p:nvSpPr>
          <p:cNvPr id="1441" name="Google Shape;1441;p94"/>
          <p:cNvSpPr txBox="1"/>
          <p:nvPr>
            <p:ph idx="3" type="subTitle"/>
          </p:nvPr>
        </p:nvSpPr>
        <p:spPr>
          <a:xfrm>
            <a:off x="3193425" y="2330400"/>
            <a:ext cx="2031300" cy="20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what extent could we create a language model sandbox that could be used to further the learning of others?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considerations should we make to help future students understand what we created?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5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6" name="Google Shape;1606;p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636" y="386062"/>
            <a:ext cx="8560627" cy="4371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0" name="Shape 1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" name="Google Shape;1611;p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now want to softmax our columns</a:t>
            </a:r>
            <a:endParaRPr/>
          </a:p>
        </p:txBody>
      </p:sp>
      <p:sp>
        <p:nvSpPr>
          <p:cNvPr id="1612" name="Google Shape;1612;p11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Softmaxing is a process that normalizes a vector, so each </a:t>
            </a:r>
            <a:r>
              <a:rPr lang="en"/>
              <a:t>dimension</a:t>
            </a:r>
            <a:r>
              <a:rPr lang="en"/>
              <a:t> of the vector will sum to 1, like a </a:t>
            </a:r>
            <a:r>
              <a:rPr lang="en"/>
              <a:t>probability</a:t>
            </a:r>
            <a:r>
              <a:rPr lang="en"/>
              <a:t> distribution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softmaxing, values at                 will be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think of this new table as showing how </a:t>
            </a:r>
            <a:r>
              <a:rPr lang="en"/>
              <a:t>relevant</a:t>
            </a:r>
            <a:r>
              <a:rPr lang="en"/>
              <a:t> each </a:t>
            </a:r>
            <a:r>
              <a:rPr lang="en"/>
              <a:t>previous</a:t>
            </a:r>
            <a:r>
              <a:rPr lang="en"/>
              <a:t> token is to the current one </a:t>
            </a:r>
            <a:endParaRPr/>
          </a:p>
        </p:txBody>
      </p:sp>
      <p:pic>
        <p:nvPicPr>
          <p:cNvPr id="1613" name="Google Shape;1613;p113" title="[53,53,53,&quot;https://www.codecogs.com/eqnedit.php?latex=-%5Cinfty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7749" y="2122950"/>
            <a:ext cx="509725" cy="14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4" name="Google Shape;1614;p113" title="[0,0,0,&quot;https://www.codecogs.com/eqnedit.php?latex=%5Csigma(z_i)%20%3D%20%5Cfrac%7Be%5E%7Bz_%7Bi%7D%7D%7D%7B%5Csum_%7Bj%3D1%7D%5EK%20e%5E%7Bz_%7Bj%7D%7D%7D%20%5C%20%5C%20%5C%20for%5C%20i%3D1%2C2%2C%5Cdots%2CK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400" y="2122950"/>
            <a:ext cx="3999901" cy="639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8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9" name="Google Shape;1619;p114" title="[53,53,53,&quot;https://www.codecogs.com/eqnedit.php?latex=W_V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650" y="393700"/>
            <a:ext cx="302825" cy="1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0" name="Google Shape;1620;p114" title="[53,53,53,&quot;https://www.codecogs.com/eqnedit.php?latex=%5Cvec%7BV_n%7D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4450" y="750550"/>
            <a:ext cx="180100" cy="22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1" name="Google Shape;1621;p1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28400" y="228600"/>
            <a:ext cx="2235125" cy="3699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2" name="Google Shape;1622;p114" title="[53,53,53,&quot;https://www.codecogs.com/eqnedit.php?latex=%5CDelta%5Cvec%7BE_n%7D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44725" y="2225625"/>
            <a:ext cx="302825" cy="179567"/>
          </a:xfrm>
          <a:prstGeom prst="rect">
            <a:avLst/>
          </a:prstGeom>
          <a:noFill/>
          <a:ln>
            <a:noFill/>
          </a:ln>
        </p:spPr>
      </p:pic>
      <p:sp>
        <p:nvSpPr>
          <p:cNvPr id="1623" name="Google Shape;1623;p114"/>
          <p:cNvSpPr txBox="1"/>
          <p:nvPr/>
        </p:nvSpPr>
        <p:spPr>
          <a:xfrm>
            <a:off x="386400" y="305525"/>
            <a:ext cx="3162900" cy="29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Now we will use our value matrix,</a:t>
            </a:r>
            <a:endParaRPr sz="12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a</a:t>
            </a:r>
            <a:r>
              <a:rPr lang="en"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nd </a:t>
            </a:r>
            <a:r>
              <a:rPr lang="en"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multiply</a:t>
            </a:r>
            <a:r>
              <a:rPr lang="en"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 it by each embedding vector once again to obtain         , for every token in the sequence</a:t>
            </a:r>
            <a:endParaRPr sz="12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We will now </a:t>
            </a:r>
            <a:r>
              <a:rPr lang="en"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multiply</a:t>
            </a:r>
            <a:r>
              <a:rPr lang="en"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 each tokens value vector the softmaxed column</a:t>
            </a:r>
            <a:endParaRPr sz="12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Next we sum the column to produce the change that we want in that tokens embedding,          </a:t>
            </a:r>
            <a:endParaRPr sz="12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From each attention head in a block we produce an output vector</a:t>
            </a:r>
            <a:endParaRPr sz="12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pic>
        <p:nvPicPr>
          <p:cNvPr id="1624" name="Google Shape;1624;p114" title="[53,53,53,&quot;https://www.codecogs.com/eqnedit.php?latex=%5Csum_%7Bi%3D0%7D%5En%20%5Cvec%7BV_i%7D%20%5Ctimes%20a_i%20%3D%20%5CDelta%5Cvec%7BE_n%7D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49464" y="4176625"/>
            <a:ext cx="2192999" cy="77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8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115"/>
          <p:cNvSpPr txBox="1"/>
          <p:nvPr/>
        </p:nvSpPr>
        <p:spPr>
          <a:xfrm>
            <a:off x="249475" y="287250"/>
            <a:ext cx="3462300" cy="38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Our last step, is combining all of </a:t>
            </a:r>
            <a:r>
              <a:rPr lang="en" sz="15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outputs</a:t>
            </a:r>
            <a:r>
              <a:rPr lang="en" sz="15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 from the attention heads</a:t>
            </a:r>
            <a:endParaRPr sz="15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We do this by concatenating each vector output from each head</a:t>
            </a:r>
            <a:endParaRPr sz="15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(each          )</a:t>
            </a:r>
            <a:endParaRPr sz="15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Since we compressed each embedding vector into a </a:t>
            </a:r>
            <a:endParaRPr sz="15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space, when we concatenate these vectors, the vector they form is the same size as the embedding vectors</a:t>
            </a:r>
            <a:endParaRPr sz="15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pic>
        <p:nvPicPr>
          <p:cNvPr id="1630" name="Google Shape;1630;p115" title="[53,53,53,&quot;https://www.codecogs.com/eqnedit.php?latex=%5CDelta%5Cvec%7BE_n%7D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725" y="1519450"/>
            <a:ext cx="355275" cy="21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1" name="Google Shape;1631;p115" title="[53,53,53,&quot;https://www.codecogs.com/eqnedit.php?latex=%5Cdfrac%7B%5Ctextrm%7Bembedding%20dimension%7D%7D%7B%5Ctextrm%7Bheads%20per%20block%7D%7D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1550" y="2532425"/>
            <a:ext cx="1867050" cy="45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2" name="Google Shape;1632;p115"/>
          <p:cNvSpPr txBox="1"/>
          <p:nvPr/>
        </p:nvSpPr>
        <p:spPr>
          <a:xfrm>
            <a:off x="5098050" y="287250"/>
            <a:ext cx="3409500" cy="3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Since they are just concatenated, we need to scramble them</a:t>
            </a:r>
            <a:endParaRPr sz="15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We define one last matrix           which we call our </a:t>
            </a:r>
            <a:r>
              <a:rPr lang="en" sz="15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projection</a:t>
            </a:r>
            <a:r>
              <a:rPr lang="en" sz="15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 matrix</a:t>
            </a:r>
            <a:endParaRPr sz="15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We multiply the concatenated vector through           which gives us the output to our attention mechanisms</a:t>
            </a:r>
            <a:endParaRPr sz="15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pic>
        <p:nvPicPr>
          <p:cNvPr id="1633" name="Google Shape;1633;p115" title="[53,53,53,&quot;https://www.codecogs.com/eqnedit.php?latex=W_O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75850" y="1069625"/>
            <a:ext cx="346701" cy="21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4" name="Google Shape;1634;p115" title="[53,53,53,&quot;https://www.codecogs.com/eqnedit.php?latex=W_O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08900" y="2214950"/>
            <a:ext cx="346700" cy="2106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8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p116"/>
          <p:cNvSpPr txBox="1"/>
          <p:nvPr>
            <p:ph type="title"/>
          </p:nvPr>
        </p:nvSpPr>
        <p:spPr>
          <a:xfrm>
            <a:off x="1903500" y="265225"/>
            <a:ext cx="5430900" cy="5202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Feed Forward Layer</a:t>
            </a:r>
            <a:endParaRPr sz="2200"/>
          </a:p>
        </p:txBody>
      </p:sp>
      <p:sp>
        <p:nvSpPr>
          <p:cNvPr id="1640" name="Google Shape;1640;p116"/>
          <p:cNvSpPr txBox="1"/>
          <p:nvPr>
            <p:ph idx="2" type="subTitle"/>
          </p:nvPr>
        </p:nvSpPr>
        <p:spPr>
          <a:xfrm>
            <a:off x="2942250" y="1877700"/>
            <a:ext cx="15645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non-linearity</a:t>
            </a:r>
            <a:endParaRPr/>
          </a:p>
        </p:txBody>
      </p:sp>
      <p:sp>
        <p:nvSpPr>
          <p:cNvPr id="1641" name="Google Shape;1641;p116"/>
          <p:cNvSpPr txBox="1"/>
          <p:nvPr>
            <p:ph idx="4" type="subTitle"/>
          </p:nvPr>
        </p:nvSpPr>
        <p:spPr>
          <a:xfrm>
            <a:off x="4798644" y="1877700"/>
            <a:ext cx="15645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Multiply compress matrix</a:t>
            </a:r>
            <a:endParaRPr/>
          </a:p>
        </p:txBody>
      </p:sp>
      <p:sp>
        <p:nvSpPr>
          <p:cNvPr id="1642" name="Google Shape;1642;p116"/>
          <p:cNvSpPr txBox="1"/>
          <p:nvPr>
            <p:ph idx="5" type="subTitle"/>
          </p:nvPr>
        </p:nvSpPr>
        <p:spPr>
          <a:xfrm>
            <a:off x="2942257" y="2330400"/>
            <a:ext cx="1564500" cy="16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Multiply vector by activation function</a:t>
            </a:r>
            <a:endParaRPr/>
          </a:p>
        </p:txBody>
      </p:sp>
      <p:sp>
        <p:nvSpPr>
          <p:cNvPr id="1643" name="Google Shape;1643;p116"/>
          <p:cNvSpPr txBox="1"/>
          <p:nvPr>
            <p:ph idx="6" type="subTitle"/>
          </p:nvPr>
        </p:nvSpPr>
        <p:spPr>
          <a:xfrm>
            <a:off x="6671581" y="1877700"/>
            <a:ext cx="15645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from attention block</a:t>
            </a:r>
            <a:endParaRPr/>
          </a:p>
        </p:txBody>
      </p:sp>
      <p:sp>
        <p:nvSpPr>
          <p:cNvPr id="1644" name="Google Shape;1644;p116"/>
          <p:cNvSpPr txBox="1"/>
          <p:nvPr>
            <p:ph idx="7" type="subTitle"/>
          </p:nvPr>
        </p:nvSpPr>
        <p:spPr>
          <a:xfrm>
            <a:off x="4798647" y="2330400"/>
            <a:ext cx="1564500" cy="16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expand matrix is the opposite dimensions as the expand</a:t>
            </a:r>
            <a:endParaRPr/>
          </a:p>
        </p:txBody>
      </p:sp>
      <p:sp>
        <p:nvSpPr>
          <p:cNvPr id="1645" name="Google Shape;1645;p116"/>
          <p:cNvSpPr txBox="1"/>
          <p:nvPr>
            <p:ph idx="8" type="subTitle"/>
          </p:nvPr>
        </p:nvSpPr>
        <p:spPr>
          <a:xfrm>
            <a:off x="6671579" y="2330400"/>
            <a:ext cx="1564500" cy="16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</a:t>
            </a:r>
            <a:r>
              <a:rPr lang="en"/>
              <a:t>final</a:t>
            </a:r>
            <a:r>
              <a:rPr lang="en"/>
              <a:t> output from our attention block</a:t>
            </a:r>
            <a:endParaRPr/>
          </a:p>
        </p:txBody>
      </p:sp>
      <p:sp>
        <p:nvSpPr>
          <p:cNvPr id="1646" name="Google Shape;1646;p116"/>
          <p:cNvSpPr txBox="1"/>
          <p:nvPr>
            <p:ph idx="13" type="subTitle"/>
          </p:nvPr>
        </p:nvSpPr>
        <p:spPr>
          <a:xfrm>
            <a:off x="1078951" y="1877700"/>
            <a:ext cx="16803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Multiply</a:t>
            </a:r>
            <a:r>
              <a:rPr lang="en"/>
              <a:t> expand matrix</a:t>
            </a:r>
            <a:endParaRPr/>
          </a:p>
        </p:txBody>
      </p:sp>
      <p:sp>
        <p:nvSpPr>
          <p:cNvPr id="1647" name="Google Shape;1647;p116"/>
          <p:cNvSpPr txBox="1"/>
          <p:nvPr>
            <p:ph idx="18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8" name="Google Shape;1648;p116"/>
          <p:cNvSpPr txBox="1"/>
          <p:nvPr>
            <p:ph idx="3" type="subTitle"/>
          </p:nvPr>
        </p:nvSpPr>
        <p:spPr>
          <a:xfrm>
            <a:off x="1078950" y="2330400"/>
            <a:ext cx="1680300" cy="16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expand matrix is has one dimension matching the embedding </a:t>
            </a:r>
            <a:r>
              <a:rPr lang="en"/>
              <a:t>dimension</a:t>
            </a:r>
            <a:r>
              <a:rPr lang="en"/>
              <a:t> and one side 4 times the embedding dimension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2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117"/>
          <p:cNvSpPr txBox="1"/>
          <p:nvPr>
            <p:ph idx="5" type="title"/>
          </p:nvPr>
        </p:nvSpPr>
        <p:spPr>
          <a:xfrm>
            <a:off x="38100" y="319650"/>
            <a:ext cx="1823100" cy="5202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</a:t>
            </a:r>
            <a:r>
              <a:rPr lang="en"/>
              <a:t> the Model</a:t>
            </a:r>
            <a:endParaRPr/>
          </a:p>
        </p:txBody>
      </p:sp>
      <p:sp>
        <p:nvSpPr>
          <p:cNvPr id="1654" name="Google Shape;1654;p117"/>
          <p:cNvSpPr txBox="1"/>
          <p:nvPr>
            <p:ph idx="8" type="subTitle"/>
          </p:nvPr>
        </p:nvSpPr>
        <p:spPr>
          <a:xfrm>
            <a:off x="1867950" y="3062125"/>
            <a:ext cx="2394900" cy="2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batches</a:t>
            </a:r>
            <a:endParaRPr/>
          </a:p>
        </p:txBody>
      </p:sp>
      <p:sp>
        <p:nvSpPr>
          <p:cNvPr id="1655" name="Google Shape;1655;p117"/>
          <p:cNvSpPr txBox="1"/>
          <p:nvPr>
            <p:ph idx="7" type="subTitle"/>
          </p:nvPr>
        </p:nvSpPr>
        <p:spPr>
          <a:xfrm>
            <a:off x="1865850" y="1513200"/>
            <a:ext cx="2394900" cy="2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 data into </a:t>
            </a:r>
            <a:r>
              <a:rPr lang="en"/>
              <a:t>training and validation data</a:t>
            </a:r>
            <a:endParaRPr/>
          </a:p>
        </p:txBody>
      </p:sp>
      <p:sp>
        <p:nvSpPr>
          <p:cNvPr id="1656" name="Google Shape;1656;p117"/>
          <p:cNvSpPr txBox="1"/>
          <p:nvPr>
            <p:ph idx="3" type="body"/>
          </p:nvPr>
        </p:nvSpPr>
        <p:spPr>
          <a:xfrm>
            <a:off x="5297575" y="2035300"/>
            <a:ext cx="27000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</a:t>
            </a:r>
            <a:r>
              <a:rPr lang="en"/>
              <a:t>training</a:t>
            </a:r>
            <a:r>
              <a:rPr lang="en"/>
              <a:t> sample from the data was 256 tokens long</a:t>
            </a:r>
            <a:endParaRPr/>
          </a:p>
        </p:txBody>
      </p:sp>
      <p:sp>
        <p:nvSpPr>
          <p:cNvPr id="1657" name="Google Shape;1657;p117"/>
          <p:cNvSpPr txBox="1"/>
          <p:nvPr>
            <p:ph idx="9" type="subTitle"/>
          </p:nvPr>
        </p:nvSpPr>
        <p:spPr>
          <a:xfrm>
            <a:off x="5297575" y="1513200"/>
            <a:ext cx="2394900" cy="2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Randomly select sequences from data of 256 tokens</a:t>
            </a:r>
            <a:endParaRPr/>
          </a:p>
        </p:txBody>
      </p:sp>
      <p:sp>
        <p:nvSpPr>
          <p:cNvPr id="1658" name="Google Shape;1658;p117"/>
          <p:cNvSpPr txBox="1"/>
          <p:nvPr>
            <p:ph idx="13" type="subTitle"/>
          </p:nvPr>
        </p:nvSpPr>
        <p:spPr>
          <a:xfrm>
            <a:off x="5297575" y="2858200"/>
            <a:ext cx="2394900" cy="2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until we see overfitting occur</a:t>
            </a:r>
            <a:endParaRPr/>
          </a:p>
        </p:txBody>
      </p:sp>
      <p:sp>
        <p:nvSpPr>
          <p:cNvPr id="1659" name="Google Shape;1659;p117"/>
          <p:cNvSpPr txBox="1"/>
          <p:nvPr>
            <p:ph idx="1" type="body"/>
          </p:nvPr>
        </p:nvSpPr>
        <p:spPr>
          <a:xfrm>
            <a:off x="1867950" y="2035300"/>
            <a:ext cx="27000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divide the data: 90% </a:t>
            </a:r>
            <a:r>
              <a:rPr lang="en"/>
              <a:t>training to 10% validation</a:t>
            </a:r>
            <a:endParaRPr/>
          </a:p>
        </p:txBody>
      </p:sp>
      <p:sp>
        <p:nvSpPr>
          <p:cNvPr id="1660" name="Google Shape;1660;p117"/>
          <p:cNvSpPr txBox="1"/>
          <p:nvPr>
            <p:ph idx="2" type="body"/>
          </p:nvPr>
        </p:nvSpPr>
        <p:spPr>
          <a:xfrm>
            <a:off x="1867950" y="3405150"/>
            <a:ext cx="27000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create a batch of 32 </a:t>
            </a:r>
            <a:r>
              <a:rPr lang="en"/>
              <a:t>training</a:t>
            </a:r>
            <a:r>
              <a:rPr lang="en"/>
              <a:t> sequences for 1 iteration of training</a:t>
            </a:r>
            <a:endParaRPr/>
          </a:p>
        </p:txBody>
      </p:sp>
      <p:sp>
        <p:nvSpPr>
          <p:cNvPr id="1661" name="Google Shape;1661;p117"/>
          <p:cNvSpPr txBox="1"/>
          <p:nvPr>
            <p:ph idx="4" type="body"/>
          </p:nvPr>
        </p:nvSpPr>
        <p:spPr>
          <a:xfrm>
            <a:off x="5297575" y="3405150"/>
            <a:ext cx="27000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experimenting with </a:t>
            </a:r>
            <a:r>
              <a:rPr lang="en"/>
              <a:t>training</a:t>
            </a:r>
            <a:r>
              <a:rPr lang="en"/>
              <a:t> the model too much, we saw that around 2250-2500 iterations is the best trained model with our set of data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5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p118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</p:spPr>
      </p:sp>
      <p:pic>
        <p:nvPicPr>
          <p:cNvPr id="1667" name="Google Shape;1667;p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05" y="0"/>
            <a:ext cx="911579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119"/>
          <p:cNvSpPr txBox="1"/>
          <p:nvPr>
            <p:ph type="title"/>
          </p:nvPr>
        </p:nvSpPr>
        <p:spPr>
          <a:xfrm>
            <a:off x="1388100" y="45720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Demonstration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6" name="Shape 1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7" name="Google Shape;1677;p120"/>
          <p:cNvSpPr txBox="1"/>
          <p:nvPr>
            <p:ph idx="1" type="body"/>
          </p:nvPr>
        </p:nvSpPr>
        <p:spPr>
          <a:xfrm>
            <a:off x="483175" y="2417500"/>
            <a:ext cx="2455500" cy="20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got the opportunity to learn about the architecture and algorithms that create a GPT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I was able to </a:t>
            </a:r>
            <a:r>
              <a:rPr lang="en"/>
              <a:t>experiment</a:t>
            </a:r>
            <a:r>
              <a:rPr lang="en"/>
              <a:t> with how PyTorch creates these models and the tools that are available for deep learning</a:t>
            </a:r>
            <a:endParaRPr/>
          </a:p>
        </p:txBody>
      </p:sp>
      <p:sp>
        <p:nvSpPr>
          <p:cNvPr id="1678" name="Google Shape;1678;p120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created a public repository that </a:t>
            </a:r>
            <a:r>
              <a:rPr lang="en"/>
              <a:t>includes</a:t>
            </a:r>
            <a:r>
              <a:rPr lang="en"/>
              <a:t> all my code from this semester and instructions for how to run and train the model</a:t>
            </a:r>
            <a:endParaRPr/>
          </a:p>
        </p:txBody>
      </p:sp>
      <p:sp>
        <p:nvSpPr>
          <p:cNvPr id="1679" name="Google Shape;1679;p120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680" name="Google Shape;1680;p120"/>
          <p:cNvSpPr txBox="1"/>
          <p:nvPr>
            <p:ph idx="3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about the architecture</a:t>
            </a:r>
            <a:endParaRPr/>
          </a:p>
        </p:txBody>
      </p:sp>
      <p:sp>
        <p:nvSpPr>
          <p:cNvPr id="1681" name="Google Shape;1681;p120"/>
          <p:cNvSpPr txBox="1"/>
          <p:nvPr>
            <p:ph idx="4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framework</a:t>
            </a:r>
            <a:endParaRPr/>
          </a:p>
        </p:txBody>
      </p:sp>
      <p:sp>
        <p:nvSpPr>
          <p:cNvPr id="1682" name="Google Shape;1682;p120"/>
          <p:cNvSpPr txBox="1"/>
          <p:nvPr>
            <p:ph idx="6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were able to </a:t>
            </a:r>
            <a:r>
              <a:rPr lang="en"/>
              <a:t>create a working GPT using $2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GPUs made for training can be rented for $2 an hour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Showed that gathering data, even niche data, is possible to train small models for specific tasks</a:t>
            </a:r>
            <a:endParaRPr/>
          </a:p>
        </p:txBody>
      </p:sp>
      <p:sp>
        <p:nvSpPr>
          <p:cNvPr id="1683" name="Google Shape;1683;p120"/>
          <p:cNvSpPr txBox="1"/>
          <p:nvPr>
            <p:ph idx="5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Developing the model was cheap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5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95"/>
          <p:cNvSpPr txBox="1"/>
          <p:nvPr>
            <p:ph idx="1" type="body"/>
          </p:nvPr>
        </p:nvSpPr>
        <p:spPr>
          <a:xfrm>
            <a:off x="311700" y="1801500"/>
            <a:ext cx="8520600" cy="20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Loss functions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Activation Functions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Optimization Algorithms</a:t>
            </a:r>
            <a:endParaRPr sz="2300"/>
          </a:p>
        </p:txBody>
      </p:sp>
      <p:sp>
        <p:nvSpPr>
          <p:cNvPr id="1447" name="Google Shape;1447;p95"/>
          <p:cNvSpPr txBox="1"/>
          <p:nvPr>
            <p:ph type="title"/>
          </p:nvPr>
        </p:nvSpPr>
        <p:spPr>
          <a:xfrm>
            <a:off x="311700" y="457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Foundations of Neural Networks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p96"/>
          <p:cNvSpPr txBox="1"/>
          <p:nvPr>
            <p:ph idx="2" type="title"/>
          </p:nvPr>
        </p:nvSpPr>
        <p:spPr>
          <a:xfrm>
            <a:off x="70475" y="272200"/>
            <a:ext cx="3121500" cy="1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 Functions</a:t>
            </a:r>
            <a:endParaRPr/>
          </a:p>
        </p:txBody>
      </p:sp>
      <p:sp>
        <p:nvSpPr>
          <p:cNvPr id="1453" name="Google Shape;1453;p96"/>
          <p:cNvSpPr txBox="1"/>
          <p:nvPr/>
        </p:nvSpPr>
        <p:spPr>
          <a:xfrm>
            <a:off x="482775" y="3206525"/>
            <a:ext cx="27093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454" name="Google Shape;1454;p96"/>
          <p:cNvSpPr txBox="1"/>
          <p:nvPr/>
        </p:nvSpPr>
        <p:spPr>
          <a:xfrm>
            <a:off x="70475" y="1520400"/>
            <a:ext cx="4995000" cy="14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ra"/>
              <a:buChar char="●"/>
            </a:pPr>
            <a:r>
              <a:rPr lang="en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How do you measure how accurate a prediction is?</a:t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ra"/>
              <a:buChar char="●"/>
            </a:pPr>
            <a:r>
              <a:rPr lang="en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Expected Outcome - </a:t>
            </a:r>
            <a:r>
              <a:rPr lang="en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Actual</a:t>
            </a:r>
            <a:r>
              <a:rPr lang="en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 Outcome = Loss</a:t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pic>
        <p:nvPicPr>
          <p:cNvPr descr="H(p,q)=-\sum p(x)\log{q(x)}&#10;%1a533e62-2625-44f8-8910-8b572c63fa8e" id="1455" name="Google Shape;1455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0900" y="3682125"/>
            <a:ext cx="4238625" cy="36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6" name="Google Shape;1456;p96"/>
          <p:cNvSpPr txBox="1"/>
          <p:nvPr/>
        </p:nvSpPr>
        <p:spPr>
          <a:xfrm>
            <a:off x="560475" y="3206525"/>
            <a:ext cx="43665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How do we calculate this for a word? </a:t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Cross Entropy:</a:t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0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p97"/>
          <p:cNvSpPr txBox="1"/>
          <p:nvPr>
            <p:ph idx="2" type="title"/>
          </p:nvPr>
        </p:nvSpPr>
        <p:spPr>
          <a:xfrm>
            <a:off x="115025" y="502775"/>
            <a:ext cx="3941700" cy="1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Activation Functions</a:t>
            </a:r>
            <a:endParaRPr/>
          </a:p>
        </p:txBody>
      </p:sp>
      <p:pic>
        <p:nvPicPr>
          <p:cNvPr id="1462" name="Google Shape;1462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226" y="2717925"/>
            <a:ext cx="2700026" cy="1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3" name="Google Shape;1463;p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4275" y="2717925"/>
            <a:ext cx="2935876" cy="18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4" name="Google Shape;1464;p97"/>
          <p:cNvSpPr txBox="1"/>
          <p:nvPr/>
        </p:nvSpPr>
        <p:spPr>
          <a:xfrm>
            <a:off x="1020938" y="2047725"/>
            <a:ext cx="2493300" cy="6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Sigmoid function:</a:t>
            </a:r>
            <a:endParaRPr sz="17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465" name="Google Shape;1465;p97"/>
          <p:cNvSpPr txBox="1"/>
          <p:nvPr/>
        </p:nvSpPr>
        <p:spPr>
          <a:xfrm>
            <a:off x="5418675" y="2047725"/>
            <a:ext cx="22410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ReLu Function:</a:t>
            </a:r>
            <a:endParaRPr sz="17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466" name="Google Shape;1466;p97"/>
          <p:cNvSpPr txBox="1"/>
          <p:nvPr/>
        </p:nvSpPr>
        <p:spPr>
          <a:xfrm>
            <a:off x="5014975" y="966600"/>
            <a:ext cx="3941700" cy="11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ora"/>
              <a:buChar char="●"/>
            </a:pPr>
            <a:r>
              <a:rPr lang="en" sz="15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Add non-linearity </a:t>
            </a:r>
            <a:r>
              <a:rPr lang="en" sz="15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allowing</a:t>
            </a:r>
            <a:r>
              <a:rPr lang="en" sz="15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 models to make non-linear predictions</a:t>
            </a:r>
            <a:endParaRPr sz="15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0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p98"/>
          <p:cNvSpPr txBox="1"/>
          <p:nvPr>
            <p:ph idx="2" type="title"/>
          </p:nvPr>
        </p:nvSpPr>
        <p:spPr>
          <a:xfrm>
            <a:off x="115025" y="502775"/>
            <a:ext cx="3941700" cy="16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 Algorithms - Gradient Descent</a:t>
            </a:r>
            <a:endParaRPr/>
          </a:p>
        </p:txBody>
      </p:sp>
      <p:pic>
        <p:nvPicPr>
          <p:cNvPr id="1472" name="Google Shape;1472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2914" y="2419050"/>
            <a:ext cx="4122474" cy="201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3" name="Google Shape;1473;p98"/>
          <p:cNvSpPr txBox="1"/>
          <p:nvPr/>
        </p:nvSpPr>
        <p:spPr>
          <a:xfrm>
            <a:off x="288200" y="2507725"/>
            <a:ext cx="4085700" cy="18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ora"/>
              <a:buChar char="●"/>
            </a:pPr>
            <a:r>
              <a:rPr lang="en" sz="15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To train the model we calculate the derivative of the loss with respect to the weights in the model</a:t>
            </a:r>
            <a:endParaRPr sz="15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ora"/>
              <a:buChar char="●"/>
            </a:pPr>
            <a:r>
              <a:rPr lang="en" sz="15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Then we calculate the gradient, allowing us to see how to adjust the weights to reduce loss</a:t>
            </a:r>
            <a:endParaRPr sz="15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7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p99"/>
          <p:cNvSpPr txBox="1"/>
          <p:nvPr>
            <p:ph idx="13" type="title"/>
          </p:nvPr>
        </p:nvSpPr>
        <p:spPr>
          <a:xfrm>
            <a:off x="6427900" y="2552413"/>
            <a:ext cx="2160300" cy="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9" name="Google Shape;1479;p99"/>
          <p:cNvSpPr txBox="1"/>
          <p:nvPr>
            <p:ph idx="14" type="title"/>
          </p:nvPr>
        </p:nvSpPr>
        <p:spPr>
          <a:xfrm>
            <a:off x="6427900" y="1339350"/>
            <a:ext cx="2160300" cy="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0" name="Google Shape;1480;p99"/>
          <p:cNvSpPr txBox="1"/>
          <p:nvPr>
            <p:ph idx="15" type="title"/>
          </p:nvPr>
        </p:nvSpPr>
        <p:spPr>
          <a:xfrm>
            <a:off x="6427900" y="3711169"/>
            <a:ext cx="2160300" cy="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1" name="Google Shape;1481;p99"/>
          <p:cNvSpPr txBox="1"/>
          <p:nvPr>
            <p:ph idx="20" type="title"/>
          </p:nvPr>
        </p:nvSpPr>
        <p:spPr>
          <a:xfrm>
            <a:off x="38100" y="319650"/>
            <a:ext cx="3116700" cy="4311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Feedforward Neural Network</a:t>
            </a:r>
            <a:endParaRPr/>
          </a:p>
        </p:txBody>
      </p:sp>
      <p:pic>
        <p:nvPicPr>
          <p:cNvPr id="1482" name="Google Shape;1482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1625" y="1642350"/>
            <a:ext cx="4618201" cy="236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3" name="Google Shape;1483;p99"/>
          <p:cNvSpPr txBox="1"/>
          <p:nvPr/>
        </p:nvSpPr>
        <p:spPr>
          <a:xfrm>
            <a:off x="389100" y="1642350"/>
            <a:ext cx="2810100" cy="23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ra"/>
              <a:buChar char="●"/>
            </a:pPr>
            <a:r>
              <a:rPr lang="en" sz="15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Each edge, has a trainable weight</a:t>
            </a:r>
            <a:endParaRPr sz="15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ra"/>
              <a:buChar char="●"/>
            </a:pPr>
            <a:r>
              <a:rPr lang="en" sz="15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Sum inputs</a:t>
            </a:r>
            <a:endParaRPr sz="15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ra"/>
              <a:buChar char="●"/>
            </a:pPr>
            <a:r>
              <a:rPr lang="en" sz="15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Activation function</a:t>
            </a:r>
            <a:endParaRPr sz="15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ra"/>
              <a:buChar char="●"/>
            </a:pPr>
            <a:r>
              <a:rPr lang="en" sz="15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Allows a non-linear prediction</a:t>
            </a:r>
            <a:endParaRPr sz="15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7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100"/>
          <p:cNvSpPr txBox="1"/>
          <p:nvPr>
            <p:ph idx="20" type="title"/>
          </p:nvPr>
        </p:nvSpPr>
        <p:spPr>
          <a:xfrm>
            <a:off x="38100" y="319650"/>
            <a:ext cx="3116700" cy="6771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Backpropagation Neural Network</a:t>
            </a:r>
            <a:endParaRPr/>
          </a:p>
        </p:txBody>
      </p:sp>
      <p:pic>
        <p:nvPicPr>
          <p:cNvPr id="1489" name="Google Shape;1489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9953" y="1002850"/>
            <a:ext cx="5641301" cy="360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0" name="Google Shape;1490;p100"/>
          <p:cNvSpPr txBox="1"/>
          <p:nvPr/>
        </p:nvSpPr>
        <p:spPr>
          <a:xfrm>
            <a:off x="7061550" y="1008800"/>
            <a:ext cx="1902300" cy="3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Calculate loss at the end, then traverse backwards</a:t>
            </a:r>
            <a:endParaRPr sz="12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We can use the chain rule to walk back through the model calculating the </a:t>
            </a:r>
            <a:r>
              <a:rPr lang="en" sz="1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derivative</a:t>
            </a:r>
            <a:r>
              <a:rPr lang="en" sz="1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 of the loss</a:t>
            </a:r>
            <a:endParaRPr sz="12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Gradient can be calculated for each trainable weight</a:t>
            </a:r>
            <a:endParaRPr sz="12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Adjust weights all the way back to the input</a:t>
            </a:r>
            <a:endParaRPr sz="12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4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Google Shape;1495;p101"/>
          <p:cNvSpPr txBox="1"/>
          <p:nvPr>
            <p:ph idx="14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6" name="Google Shape;1496;p101"/>
          <p:cNvSpPr txBox="1"/>
          <p:nvPr>
            <p:ph idx="1" type="body"/>
          </p:nvPr>
        </p:nvSpPr>
        <p:spPr>
          <a:xfrm>
            <a:off x="1867950" y="2035300"/>
            <a:ext cx="27000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Grants the model the ability to learn context</a:t>
            </a:r>
            <a:endParaRPr/>
          </a:p>
        </p:txBody>
      </p:sp>
      <p:sp>
        <p:nvSpPr>
          <p:cNvPr id="1497" name="Google Shape;1497;p101"/>
          <p:cNvSpPr txBox="1"/>
          <p:nvPr>
            <p:ph idx="2" type="body"/>
          </p:nvPr>
        </p:nvSpPr>
        <p:spPr>
          <a:xfrm>
            <a:off x="1867950" y="3405150"/>
            <a:ext cx="27000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 were able to get enough data to train our model</a:t>
            </a:r>
            <a:endParaRPr/>
          </a:p>
        </p:txBody>
      </p:sp>
      <p:sp>
        <p:nvSpPr>
          <p:cNvPr id="1498" name="Google Shape;1498;p101"/>
          <p:cNvSpPr txBox="1"/>
          <p:nvPr>
            <p:ph idx="3" type="body"/>
          </p:nvPr>
        </p:nvSpPr>
        <p:spPr>
          <a:xfrm>
            <a:off x="5297575" y="2035300"/>
            <a:ext cx="27000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words we will allow </a:t>
            </a:r>
            <a:r>
              <a:rPr lang="en"/>
              <a:t>into</a:t>
            </a:r>
            <a:r>
              <a:rPr lang="en"/>
              <a:t> the model and how they are represented</a:t>
            </a:r>
            <a:endParaRPr/>
          </a:p>
        </p:txBody>
      </p:sp>
      <p:sp>
        <p:nvSpPr>
          <p:cNvPr id="1499" name="Google Shape;1499;p101"/>
          <p:cNvSpPr txBox="1"/>
          <p:nvPr>
            <p:ph idx="4" type="body"/>
          </p:nvPr>
        </p:nvSpPr>
        <p:spPr>
          <a:xfrm>
            <a:off x="5297575" y="3405150"/>
            <a:ext cx="27000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 trained our </a:t>
            </a:r>
            <a:r>
              <a:rPr lang="en"/>
              <a:t>transformer</a:t>
            </a:r>
            <a:endParaRPr/>
          </a:p>
        </p:txBody>
      </p:sp>
      <p:sp>
        <p:nvSpPr>
          <p:cNvPr id="1500" name="Google Shape;1500;p101"/>
          <p:cNvSpPr txBox="1"/>
          <p:nvPr>
            <p:ph idx="6" type="subTitle"/>
          </p:nvPr>
        </p:nvSpPr>
        <p:spPr>
          <a:xfrm>
            <a:off x="2176499" y="319800"/>
            <a:ext cx="3904200" cy="5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Our GPT</a:t>
            </a:r>
            <a:endParaRPr sz="2000"/>
          </a:p>
        </p:txBody>
      </p:sp>
      <p:sp>
        <p:nvSpPr>
          <p:cNvPr id="1501" name="Google Shape;1501;p101"/>
          <p:cNvSpPr txBox="1"/>
          <p:nvPr>
            <p:ph idx="7" type="subTitle"/>
          </p:nvPr>
        </p:nvSpPr>
        <p:spPr>
          <a:xfrm>
            <a:off x="1867950" y="1692275"/>
            <a:ext cx="2394900" cy="2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Attention</a:t>
            </a:r>
            <a:endParaRPr/>
          </a:p>
        </p:txBody>
      </p:sp>
      <p:sp>
        <p:nvSpPr>
          <p:cNvPr id="1502" name="Google Shape;1502;p101"/>
          <p:cNvSpPr txBox="1"/>
          <p:nvPr>
            <p:ph idx="8" type="subTitle"/>
          </p:nvPr>
        </p:nvSpPr>
        <p:spPr>
          <a:xfrm>
            <a:off x="1867950" y="3062125"/>
            <a:ext cx="2394900" cy="2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Gathering Data</a:t>
            </a:r>
            <a:endParaRPr/>
          </a:p>
        </p:txBody>
      </p:sp>
      <p:sp>
        <p:nvSpPr>
          <p:cNvPr id="1503" name="Google Shape;1503;p101"/>
          <p:cNvSpPr txBox="1"/>
          <p:nvPr>
            <p:ph idx="9" type="subTitle"/>
          </p:nvPr>
        </p:nvSpPr>
        <p:spPr>
          <a:xfrm>
            <a:off x="5297575" y="1692275"/>
            <a:ext cx="2394900" cy="2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Vocabulary and Embedding</a:t>
            </a:r>
            <a:endParaRPr/>
          </a:p>
        </p:txBody>
      </p:sp>
      <p:sp>
        <p:nvSpPr>
          <p:cNvPr id="1504" name="Google Shape;1504;p101"/>
          <p:cNvSpPr txBox="1"/>
          <p:nvPr>
            <p:ph idx="13" type="subTitle"/>
          </p:nvPr>
        </p:nvSpPr>
        <p:spPr>
          <a:xfrm>
            <a:off x="5297575" y="3062125"/>
            <a:ext cx="2394900" cy="2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</a:t>
            </a:r>
            <a:r>
              <a:rPr lang="en"/>
              <a:t> the Model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vestor Pitch Presentation">
  <a:themeElements>
    <a:clrScheme name="Simple Light">
      <a:dk1>
        <a:srgbClr val="1B1B1B"/>
      </a:dk1>
      <a:lt1>
        <a:srgbClr val="FFFFFF"/>
      </a:lt1>
      <a:dk2>
        <a:srgbClr val="85C086"/>
      </a:dk2>
      <a:lt2>
        <a:srgbClr val="D0E1BE"/>
      </a:lt2>
      <a:accent1>
        <a:srgbClr val="85C085"/>
      </a:accent1>
      <a:accent2>
        <a:srgbClr val="50A350"/>
      </a:accent2>
      <a:accent3>
        <a:srgbClr val="3E863C"/>
      </a:accent3>
      <a:accent4>
        <a:srgbClr val="1E691E"/>
      </a:accent4>
      <a:accent5>
        <a:srgbClr val="074907"/>
      </a:accent5>
      <a:accent6>
        <a:srgbClr val="666666"/>
      </a:accent6>
      <a:hlink>
        <a:srgbClr val="FF0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EOMETRIC OVERLAYS">
  <a:themeElements>
    <a:clrScheme name="Simple Light">
      <a:dk1>
        <a:srgbClr val="FFFFFF"/>
      </a:dk1>
      <a:lt1>
        <a:srgbClr val="353535"/>
      </a:lt1>
      <a:dk2>
        <a:srgbClr val="E3DFD6"/>
      </a:dk2>
      <a:lt2>
        <a:srgbClr val="F0B03B"/>
      </a:lt2>
      <a:accent1>
        <a:srgbClr val="FFEB67"/>
      </a:accent1>
      <a:accent2>
        <a:srgbClr val="FF5777"/>
      </a:accent2>
      <a:accent3>
        <a:srgbClr val="41CC6B"/>
      </a:accent3>
      <a:accent4>
        <a:srgbClr val="4285F4"/>
      </a:accent4>
      <a:accent5>
        <a:srgbClr val="69615E"/>
      </a:accent5>
      <a:accent6>
        <a:srgbClr val="FF866D"/>
      </a:accent6>
      <a:hlink>
        <a:srgbClr val="2A292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