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95" r:id="rId5"/>
    <p:sldId id="261" r:id="rId6"/>
    <p:sldId id="296" r:id="rId7"/>
    <p:sldId id="297" r:id="rId8"/>
    <p:sldId id="298" r:id="rId9"/>
    <p:sldId id="302" r:id="rId10"/>
    <p:sldId id="301" r:id="rId11"/>
    <p:sldId id="299" r:id="rId12"/>
    <p:sldId id="300" r:id="rId13"/>
    <p:sldId id="303" r:id="rId14"/>
    <p:sldId id="294" r:id="rId15"/>
  </p:sldIdLst>
  <p:sldSz cx="9144000" cy="5143500" type="screen16x9"/>
  <p:notesSz cx="6858000" cy="9144000"/>
  <p:embeddedFontLst>
    <p:embeddedFont>
      <p:font typeface="Forte" panose="03060902040502070203" pitchFamily="66" charset="0"/>
      <p:regular r:id="rId17"/>
    </p:embeddedFont>
    <p:embeddedFont>
      <p:font typeface="Montserrat" panose="020B0604020202020204" charset="-93"/>
      <p:regular r:id="rId18"/>
      <p:bold r:id="rId19"/>
      <p:italic r:id="rId20"/>
      <p:boldItalic r:id="rId21"/>
    </p:embeddedFont>
    <p:embeddedFont>
      <p:font typeface="Pacifico" panose="020B0604020202020204" charset="-93"/>
      <p:regular r:id="rId22"/>
    </p:embeddedFont>
    <p:embeddedFont>
      <p:font typeface="Roboto Slab" panose="020B0604020202020204" charset="0"/>
      <p:regular r:id="rId23"/>
      <p:bold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8F8BDA-6391-4759-9894-3F7A9256ACDD}">
  <a:tblStyle styleId="{DB8F8BDA-6391-4759-9894-3F7A9256A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80F30E-1154-4921-A026-3BCFD01619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0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3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8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478962421d_11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478962421d_11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740bc5b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740bc5b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0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20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cifico"/>
              <a:buNone/>
              <a:defRPr sz="3000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buNone/>
              <a:defRPr sz="13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00" y="1917867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Forte" panose="03060902040502070203" pitchFamily="66" charset="0"/>
              </a:rPr>
              <a:t>CHAT APPLICATION</a:t>
            </a:r>
            <a:endParaRPr sz="54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Profile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17DD8-B65F-41A6-9EB4-274CF682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52" y="1173719"/>
            <a:ext cx="3440446" cy="2621119"/>
          </a:xfrm>
          <a:prstGeom prst="rect">
            <a:avLst/>
          </a:prstGeom>
        </p:spPr>
      </p:pic>
      <p:sp>
        <p:nvSpPr>
          <p:cNvPr id="14" name="Google Shape;402;p19">
            <a:extLst>
              <a:ext uri="{FF2B5EF4-FFF2-40B4-BE49-F238E27FC236}">
                <a16:creationId xmlns:a16="http://schemas.microsoft.com/office/drawing/2014/main" id="{27D0BB6B-0101-4F57-896C-407200E8181F}"/>
              </a:ext>
            </a:extLst>
          </p:cNvPr>
          <p:cNvSpPr txBox="1">
            <a:spLocks/>
          </p:cNvSpPr>
          <p:nvPr/>
        </p:nvSpPr>
        <p:spPr>
          <a:xfrm>
            <a:off x="1599239" y="3884874"/>
            <a:ext cx="2177419" cy="33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Tab </a:t>
            </a:r>
            <a:r>
              <a:rPr lang="en-US" sz="1400" b="1" dirty="0"/>
              <a:t>Personal Information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E518D-E0CF-4054-8D89-4CC3FF62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12" y="1173719"/>
            <a:ext cx="3440446" cy="2288899"/>
          </a:xfrm>
          <a:prstGeom prst="rect">
            <a:avLst/>
          </a:prstGeom>
        </p:spPr>
      </p:pic>
      <p:sp>
        <p:nvSpPr>
          <p:cNvPr id="16" name="Google Shape;402;p19">
            <a:extLst>
              <a:ext uri="{FF2B5EF4-FFF2-40B4-BE49-F238E27FC236}">
                <a16:creationId xmlns:a16="http://schemas.microsoft.com/office/drawing/2014/main" id="{9999CC96-544D-440C-9832-3C8DA010A498}"/>
              </a:ext>
            </a:extLst>
          </p:cNvPr>
          <p:cNvSpPr txBox="1">
            <a:spLocks/>
          </p:cNvSpPr>
          <p:nvPr/>
        </p:nvSpPr>
        <p:spPr>
          <a:xfrm>
            <a:off x="5629530" y="3884874"/>
            <a:ext cx="2177419" cy="33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Tab </a:t>
            </a:r>
            <a:r>
              <a:rPr lang="en-US" sz="1400" b="1" dirty="0"/>
              <a:t>Login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28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Single theme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078999"/>
            <a:ext cx="3709422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Avatar + 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Ảnh đại diện và tên người dùng hoặc nhóm</a:t>
            </a:r>
            <a:endParaRPr sz="1400" dirty="0"/>
          </a:p>
        </p:txBody>
      </p:sp>
      <p:sp>
        <p:nvSpPr>
          <p:cNvPr id="10" name="Google Shape;402;p19">
            <a:extLst>
              <a:ext uri="{FF2B5EF4-FFF2-40B4-BE49-F238E27FC236}">
                <a16:creationId xmlns:a16="http://schemas.microsoft.com/office/drawing/2014/main" id="{89D24985-0650-442C-BBB5-5B0CA32F4648}"/>
              </a:ext>
            </a:extLst>
          </p:cNvPr>
          <p:cNvSpPr txBox="1">
            <a:spLocks/>
          </p:cNvSpPr>
          <p:nvPr/>
        </p:nvSpPr>
        <p:spPr>
          <a:xfrm>
            <a:off x="5367343" y="2052262"/>
            <a:ext cx="2975400" cy="35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b="1" dirty="0"/>
              <a:t>Chat area</a:t>
            </a:r>
          </a:p>
          <a:p>
            <a:pPr marL="0" indent="0">
              <a:buFont typeface="Roboto Slab Regular"/>
              <a:buNone/>
            </a:pPr>
            <a:endParaRPr lang="en-US" sz="1400" dirty="0"/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2730643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Send</a:t>
            </a:r>
          </a:p>
        </p:txBody>
      </p:sp>
      <p:sp>
        <p:nvSpPr>
          <p:cNvPr id="13" name="Google Shape;402;p19">
            <a:extLst>
              <a:ext uri="{FF2B5EF4-FFF2-40B4-BE49-F238E27FC236}">
                <a16:creationId xmlns:a16="http://schemas.microsoft.com/office/drawing/2014/main" id="{A752BC94-C4F8-442D-8E57-4954FDFD6C02}"/>
              </a:ext>
            </a:extLst>
          </p:cNvPr>
          <p:cNvSpPr txBox="1">
            <a:spLocks/>
          </p:cNvSpPr>
          <p:nvPr/>
        </p:nvSpPr>
        <p:spPr>
          <a:xfrm>
            <a:off x="5367343" y="3389781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Send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F5DED-3FF5-42C0-A90C-A154A8C1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7" y="968188"/>
            <a:ext cx="3402105" cy="30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Group theme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078999"/>
            <a:ext cx="3709422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Avatar + 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Ảnh đại diện và tên nhóm</a:t>
            </a:r>
            <a:endParaRPr sz="1400" dirty="0"/>
          </a:p>
        </p:txBody>
      </p:sp>
      <p:sp>
        <p:nvSpPr>
          <p:cNvPr id="10" name="Google Shape;402;p19">
            <a:extLst>
              <a:ext uri="{FF2B5EF4-FFF2-40B4-BE49-F238E27FC236}">
                <a16:creationId xmlns:a16="http://schemas.microsoft.com/office/drawing/2014/main" id="{89D24985-0650-442C-BBB5-5B0CA32F4648}"/>
              </a:ext>
            </a:extLst>
          </p:cNvPr>
          <p:cNvSpPr txBox="1">
            <a:spLocks/>
          </p:cNvSpPr>
          <p:nvPr/>
        </p:nvSpPr>
        <p:spPr>
          <a:xfrm>
            <a:off x="5367343" y="2052262"/>
            <a:ext cx="2975400" cy="35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b="1" dirty="0"/>
              <a:t>Chat area</a:t>
            </a:r>
          </a:p>
          <a:p>
            <a:pPr marL="0" indent="0">
              <a:buFont typeface="Roboto Slab Regular"/>
              <a:buNone/>
            </a:pPr>
            <a:endParaRPr lang="en-US" sz="1400" dirty="0"/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2730643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Group Info</a:t>
            </a:r>
          </a:p>
        </p:txBody>
      </p:sp>
      <p:sp>
        <p:nvSpPr>
          <p:cNvPr id="13" name="Google Shape;402;p19">
            <a:extLst>
              <a:ext uri="{FF2B5EF4-FFF2-40B4-BE49-F238E27FC236}">
                <a16:creationId xmlns:a16="http://schemas.microsoft.com/office/drawing/2014/main" id="{A752BC94-C4F8-442D-8E57-4954FDFD6C02}"/>
              </a:ext>
            </a:extLst>
          </p:cNvPr>
          <p:cNvSpPr txBox="1">
            <a:spLocks/>
          </p:cNvSpPr>
          <p:nvPr/>
        </p:nvSpPr>
        <p:spPr>
          <a:xfrm>
            <a:off x="5367343" y="3389781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Leave</a:t>
            </a:r>
          </a:p>
        </p:txBody>
      </p:sp>
      <p:sp>
        <p:nvSpPr>
          <p:cNvPr id="8" name="Google Shape;402;p19">
            <a:extLst>
              <a:ext uri="{FF2B5EF4-FFF2-40B4-BE49-F238E27FC236}">
                <a16:creationId xmlns:a16="http://schemas.microsoft.com/office/drawing/2014/main" id="{926E2405-FCEE-41D7-8D4D-0F0F7F2E6F17}"/>
              </a:ext>
            </a:extLst>
          </p:cNvPr>
          <p:cNvSpPr txBox="1">
            <a:spLocks/>
          </p:cNvSpPr>
          <p:nvPr/>
        </p:nvSpPr>
        <p:spPr>
          <a:xfrm>
            <a:off x="5367343" y="4048919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Send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91FA6-2F83-4128-882D-62AF6338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48" y="1063375"/>
            <a:ext cx="3216407" cy="29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Info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078999"/>
            <a:ext cx="3709422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Avatar + 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Ảnh đại diện và tên nhóm</a:t>
            </a:r>
            <a:endParaRPr sz="1400" dirty="0"/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2064114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Member</a:t>
            </a:r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nhóm</a:t>
            </a:r>
            <a:endParaRPr lang="en-US" sz="1400" dirty="0"/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vài</a:t>
            </a:r>
            <a:r>
              <a:rPr lang="en-US" sz="1400" dirty="0"/>
              <a:t> </a:t>
            </a:r>
            <a:r>
              <a:rPr lang="en-US" sz="1400" dirty="0" err="1"/>
              <a:t>nhóm</a:t>
            </a:r>
            <a:endParaRPr lang="en-US" sz="1400" dirty="0"/>
          </a:p>
        </p:txBody>
      </p:sp>
      <p:sp>
        <p:nvSpPr>
          <p:cNvPr id="8" name="Google Shape;402;p19">
            <a:extLst>
              <a:ext uri="{FF2B5EF4-FFF2-40B4-BE49-F238E27FC236}">
                <a16:creationId xmlns:a16="http://schemas.microsoft.com/office/drawing/2014/main" id="{926E2405-FCEE-41D7-8D4D-0F0F7F2E6F17}"/>
              </a:ext>
            </a:extLst>
          </p:cNvPr>
          <p:cNvSpPr txBox="1">
            <a:spLocks/>
          </p:cNvSpPr>
          <p:nvPr/>
        </p:nvSpPr>
        <p:spPr>
          <a:xfrm>
            <a:off x="5367343" y="3410184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Confirm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96C24-A5F0-46D4-A94E-EA841FC9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2" y="1090855"/>
            <a:ext cx="3426819" cy="29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3600" b="1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846350" y="1782363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DANH SÁCH THÀNH VIÊN: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 err="1"/>
              <a:t>Bạch</a:t>
            </a:r>
            <a:r>
              <a:rPr lang="en-US" sz="1200" b="1" dirty="0"/>
              <a:t> </a:t>
            </a:r>
            <a:r>
              <a:rPr lang="en-US" sz="1200" b="1" dirty="0" err="1"/>
              <a:t>Nhật</a:t>
            </a:r>
            <a:r>
              <a:rPr lang="en-US" sz="1200" b="1" dirty="0"/>
              <a:t> Minh </a:t>
            </a:r>
            <a:r>
              <a:rPr lang="en-US" sz="1200" dirty="0"/>
              <a:t>– 19520156</a:t>
            </a:r>
            <a:endParaRPr lang="en-US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/>
              <a:t>Mai Anh Khoa </a:t>
            </a:r>
            <a:r>
              <a:rPr lang="en-US" sz="1200" dirty="0"/>
              <a:t>- 19520637</a:t>
            </a:r>
            <a:endParaRPr lang="en-US" sz="1200" b="1"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322250" y="1782363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MÔN HỌC: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căn</a:t>
            </a:r>
            <a:r>
              <a:rPr lang="en-US" sz="1200" dirty="0"/>
              <a:t> </a:t>
            </a:r>
            <a:r>
              <a:rPr lang="en-US" sz="1200" dirty="0" err="1"/>
              <a:t>bản</a:t>
            </a:r>
            <a:endParaRPr lang="en-US" sz="12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GVHD: </a:t>
            </a:r>
            <a:r>
              <a:rPr lang="en-US" sz="1200" dirty="0" err="1"/>
              <a:t>Cô</a:t>
            </a:r>
            <a:r>
              <a:rPr lang="en-US" sz="1200" dirty="0"/>
              <a:t> </a:t>
            </a:r>
            <a:r>
              <a:rPr lang="en-US" sz="1200" dirty="0" err="1"/>
              <a:t>Trần</a:t>
            </a:r>
            <a:r>
              <a:rPr lang="en-US" sz="1200" dirty="0"/>
              <a:t> </a:t>
            </a:r>
            <a:r>
              <a:rPr lang="en-US" sz="1200" dirty="0" err="1"/>
              <a:t>Hồng</a:t>
            </a:r>
            <a:r>
              <a:rPr lang="en-US" sz="1200" dirty="0"/>
              <a:t> Nghi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NHÓM THỰC HIỆN: </a:t>
            </a:r>
            <a:r>
              <a:rPr lang="en-US" sz="1200" dirty="0" err="1"/>
              <a:t>Nhóm</a:t>
            </a:r>
            <a:r>
              <a:rPr lang="en-US" sz="1200" dirty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220954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Let’s Go 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3450278"/>
            <a:ext cx="6593700" cy="14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CC3F8"/>
                </a:solidFill>
              </a:rPr>
              <a:t>Chat Application</a:t>
            </a:r>
            <a:endParaRPr b="1" dirty="0">
              <a:solidFill>
                <a:srgbClr val="4CC3F8"/>
              </a:solidFill>
            </a:endParaRP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chức năng hệ thống</a:t>
            </a:r>
            <a:endParaRPr dirty="0"/>
          </a:p>
        </p:txBody>
      </p:sp>
      <p:sp>
        <p:nvSpPr>
          <p:cNvPr id="623" name="Google Shape;623;p38"/>
          <p:cNvSpPr/>
          <p:nvPr/>
        </p:nvSpPr>
        <p:spPr>
          <a:xfrm>
            <a:off x="5952873" y="2470249"/>
            <a:ext cx="103554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CHAT</a:t>
            </a:r>
            <a:endParaRPr sz="10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4055859" y="2470249"/>
            <a:ext cx="116881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FRIEND</a:t>
            </a:r>
            <a:endParaRPr sz="10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288006" y="2443773"/>
            <a:ext cx="1274394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MANAGER</a:t>
            </a:r>
            <a:endParaRPr sz="10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7435670" y="2443773"/>
            <a:ext cx="147972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NOTIFICATION</a:t>
            </a:r>
            <a:endParaRPr sz="10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784410" y="2451150"/>
            <a:ext cx="96540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LOG</a:t>
            </a:r>
            <a:endParaRPr sz="10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-1" y="2451150"/>
            <a:ext cx="946229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6" name="Google Shape;636;p38"/>
          <p:cNvCxnSpPr/>
          <p:nvPr/>
        </p:nvCxnSpPr>
        <p:spPr>
          <a:xfrm rot="10800000">
            <a:off x="1267112" y="195417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38"/>
          <p:cNvSpPr txBox="1"/>
          <p:nvPr/>
        </p:nvSpPr>
        <p:spPr>
          <a:xfrm>
            <a:off x="784410" y="1491375"/>
            <a:ext cx="1249500" cy="3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Đăng nhập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Đăng kí tài khoản</a:t>
            </a:r>
            <a:endParaRPr sz="1000" dirty="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44" name="Google Shape;644;p38"/>
          <p:cNvCxnSpPr/>
          <p:nvPr/>
        </p:nvCxnSpPr>
        <p:spPr>
          <a:xfrm rot="10800000">
            <a:off x="4574687" y="195417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38"/>
          <p:cNvSpPr txBox="1"/>
          <p:nvPr/>
        </p:nvSpPr>
        <p:spPr>
          <a:xfrm>
            <a:off x="3689245" y="1353425"/>
            <a:ext cx="222317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Tìm kiếm bạn bè có trên hệ thống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Gửi lời mời kết bạn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Trạng thái hoạt động</a:t>
            </a:r>
          </a:p>
        </p:txBody>
      </p:sp>
      <p:cxnSp>
        <p:nvCxnSpPr>
          <p:cNvPr id="646" name="Google Shape;646;p38"/>
          <p:cNvCxnSpPr/>
          <p:nvPr/>
        </p:nvCxnSpPr>
        <p:spPr>
          <a:xfrm rot="10800000">
            <a:off x="8087792" y="194517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38"/>
          <p:cNvSpPr txBox="1"/>
          <p:nvPr/>
        </p:nvSpPr>
        <p:spPr>
          <a:xfrm>
            <a:off x="7187620" y="1353425"/>
            <a:ext cx="180034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Thông báo tin nhắn đến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Một số thông báo liên quan</a:t>
            </a:r>
            <a:endParaRPr sz="1000" dirty="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6" name="Google Shape;656;p38"/>
          <p:cNvCxnSpPr/>
          <p:nvPr/>
        </p:nvCxnSpPr>
        <p:spPr>
          <a:xfrm rot="10800000">
            <a:off x="2872045" y="28447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7" name="Google Shape;657;p38"/>
          <p:cNvSpPr txBox="1"/>
          <p:nvPr/>
        </p:nvSpPr>
        <p:spPr>
          <a:xfrm>
            <a:off x="2300453" y="34576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Quản lí tài khoản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Thay đổi thông tin</a:t>
            </a:r>
          </a:p>
        </p:txBody>
      </p:sp>
      <p:cxnSp>
        <p:nvCxnSpPr>
          <p:cNvPr id="658" name="Google Shape;658;p38"/>
          <p:cNvCxnSpPr/>
          <p:nvPr/>
        </p:nvCxnSpPr>
        <p:spPr>
          <a:xfrm rot="10800000">
            <a:off x="6418768" y="28638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9" name="Google Shape;659;p38"/>
          <p:cNvSpPr txBox="1"/>
          <p:nvPr/>
        </p:nvSpPr>
        <p:spPr>
          <a:xfrm>
            <a:off x="5594049" y="3457650"/>
            <a:ext cx="236411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Chat cá nhân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Chat nhóm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● Tạo nhóm, thao tác với nhóm đã tạo</a:t>
            </a:r>
            <a:endParaRPr sz="1000" dirty="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4869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063375"/>
            <a:ext cx="2975400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Nhập tên đăng nhập</a:t>
            </a:r>
            <a:endParaRPr sz="1400" dirty="0"/>
          </a:p>
        </p:txBody>
      </p:sp>
      <p:sp>
        <p:nvSpPr>
          <p:cNvPr id="10" name="Google Shape;402;p19">
            <a:extLst>
              <a:ext uri="{FF2B5EF4-FFF2-40B4-BE49-F238E27FC236}">
                <a16:creationId xmlns:a16="http://schemas.microsoft.com/office/drawing/2014/main" id="{89D24985-0650-442C-BBB5-5B0CA32F4648}"/>
              </a:ext>
            </a:extLst>
          </p:cNvPr>
          <p:cNvSpPr txBox="1">
            <a:spLocks/>
          </p:cNvSpPr>
          <p:nvPr/>
        </p:nvSpPr>
        <p:spPr>
          <a:xfrm>
            <a:off x="5367343" y="1836922"/>
            <a:ext cx="2975400" cy="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b="1" dirty="0"/>
              <a:t>Password</a:t>
            </a:r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en-US" sz="1400" dirty="0"/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2706140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Login</a:t>
            </a:r>
          </a:p>
        </p:txBody>
      </p:sp>
      <p:sp>
        <p:nvSpPr>
          <p:cNvPr id="12" name="Google Shape;402;p19">
            <a:extLst>
              <a:ext uri="{FF2B5EF4-FFF2-40B4-BE49-F238E27FC236}">
                <a16:creationId xmlns:a16="http://schemas.microsoft.com/office/drawing/2014/main" id="{66E58AE9-C970-4FE9-9326-AC89F2182417}"/>
              </a:ext>
            </a:extLst>
          </p:cNvPr>
          <p:cNvSpPr txBox="1">
            <a:spLocks/>
          </p:cNvSpPr>
          <p:nvPr/>
        </p:nvSpPr>
        <p:spPr>
          <a:xfrm>
            <a:off x="5367343" y="3261594"/>
            <a:ext cx="2975400" cy="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b="1" dirty="0"/>
              <a:t>Create account</a:t>
            </a:r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A7668-B132-4323-BA64-4F8CE1DA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7" y="1255936"/>
            <a:ext cx="3936813" cy="2631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349987"/>
            <a:ext cx="2975400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Nhập tên đăng nhập dùng để đăng nhập những lần tiếp theo *</a:t>
            </a:r>
            <a:endParaRPr sz="1400" dirty="0"/>
          </a:p>
        </p:txBody>
      </p:sp>
      <p:sp>
        <p:nvSpPr>
          <p:cNvPr id="10" name="Google Shape;402;p19">
            <a:extLst>
              <a:ext uri="{FF2B5EF4-FFF2-40B4-BE49-F238E27FC236}">
                <a16:creationId xmlns:a16="http://schemas.microsoft.com/office/drawing/2014/main" id="{89D24985-0650-442C-BBB5-5B0CA32F4648}"/>
              </a:ext>
            </a:extLst>
          </p:cNvPr>
          <p:cNvSpPr txBox="1">
            <a:spLocks/>
          </p:cNvSpPr>
          <p:nvPr/>
        </p:nvSpPr>
        <p:spPr>
          <a:xfrm>
            <a:off x="5367343" y="2396875"/>
            <a:ext cx="2975400" cy="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b="1" dirty="0"/>
              <a:t>Password </a:t>
            </a:r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 *</a:t>
            </a:r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3443763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4D3FE-C349-47AC-B2C0-534E58A2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6" y="1362377"/>
            <a:ext cx="4371496" cy="24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7343" y="1078999"/>
            <a:ext cx="2975400" cy="651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Avatar + Username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Ảnh đại diện và tên người dùng</a:t>
            </a:r>
            <a:endParaRPr sz="1400" dirty="0"/>
          </a:p>
        </p:txBody>
      </p:sp>
      <p:sp>
        <p:nvSpPr>
          <p:cNvPr id="10" name="Google Shape;402;p19">
            <a:extLst>
              <a:ext uri="{FF2B5EF4-FFF2-40B4-BE49-F238E27FC236}">
                <a16:creationId xmlns:a16="http://schemas.microsoft.com/office/drawing/2014/main" id="{89D24985-0650-442C-BBB5-5B0CA32F4648}"/>
              </a:ext>
            </a:extLst>
          </p:cNvPr>
          <p:cNvSpPr txBox="1">
            <a:spLocks/>
          </p:cNvSpPr>
          <p:nvPr/>
        </p:nvSpPr>
        <p:spPr>
          <a:xfrm>
            <a:off x="5367343" y="1833154"/>
            <a:ext cx="2975400" cy="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Tab </a:t>
            </a:r>
            <a:r>
              <a:rPr lang="en-US" sz="1400" b="1" dirty="0"/>
              <a:t>List Friend</a:t>
            </a:r>
            <a:endParaRPr lang="en-US" sz="1400" dirty="0"/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endParaRPr lang="en-US" sz="1400" dirty="0"/>
          </a:p>
          <a:p>
            <a:pPr marL="0" indent="0">
              <a:buFont typeface="Roboto Slab Regular"/>
              <a:buNone/>
            </a:pPr>
            <a:r>
              <a:rPr lang="en-US" sz="1400" dirty="0" err="1"/>
              <a:t>Tùy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b="1" dirty="0"/>
              <a:t>Profile </a:t>
            </a:r>
            <a:r>
              <a:rPr lang="en-US" sz="1400" dirty="0"/>
              <a:t>+ </a:t>
            </a:r>
            <a:r>
              <a:rPr lang="en-US" sz="1400" b="1" dirty="0"/>
              <a:t>Unfriend</a:t>
            </a:r>
            <a:endParaRPr lang="en-US" sz="1400" dirty="0"/>
          </a:p>
          <a:p>
            <a:pPr marL="0" indent="0">
              <a:buFont typeface="Roboto Slab Regular"/>
              <a:buNone/>
            </a:pPr>
            <a:endParaRPr lang="en-US" sz="1400" dirty="0"/>
          </a:p>
        </p:txBody>
      </p:sp>
      <p:sp>
        <p:nvSpPr>
          <p:cNvPr id="11" name="Google Shape;402;p19">
            <a:extLst>
              <a:ext uri="{FF2B5EF4-FFF2-40B4-BE49-F238E27FC236}">
                <a16:creationId xmlns:a16="http://schemas.microsoft.com/office/drawing/2014/main" id="{6B0076DC-659F-4242-AAB8-1544C0247FE7}"/>
              </a:ext>
            </a:extLst>
          </p:cNvPr>
          <p:cNvSpPr txBox="1">
            <a:spLocks/>
          </p:cNvSpPr>
          <p:nvPr/>
        </p:nvSpPr>
        <p:spPr>
          <a:xfrm>
            <a:off x="5367343" y="3537893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Edit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8C49E-E4D2-4CBF-884C-5F295F2D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47" y="1044259"/>
            <a:ext cx="3167053" cy="3054981"/>
          </a:xfrm>
          <a:prstGeom prst="rect">
            <a:avLst/>
          </a:prstGeom>
        </p:spPr>
      </p:pic>
      <p:sp>
        <p:nvSpPr>
          <p:cNvPr id="12" name="Google Shape;402;p19">
            <a:extLst>
              <a:ext uri="{FF2B5EF4-FFF2-40B4-BE49-F238E27FC236}">
                <a16:creationId xmlns:a16="http://schemas.microsoft.com/office/drawing/2014/main" id="{992AEB1A-8B38-41E3-B66D-BCCD03302CB5}"/>
              </a:ext>
            </a:extLst>
          </p:cNvPr>
          <p:cNvSpPr txBox="1">
            <a:spLocks/>
          </p:cNvSpPr>
          <p:nvPr/>
        </p:nvSpPr>
        <p:spPr>
          <a:xfrm>
            <a:off x="5367343" y="2953743"/>
            <a:ext cx="2975400" cy="3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Tab </a:t>
            </a:r>
            <a:r>
              <a:rPr lang="en-US" sz="1400" b="1" dirty="0"/>
              <a:t>List Group</a:t>
            </a:r>
            <a:endParaRPr lang="en-US" sz="1400" dirty="0"/>
          </a:p>
        </p:txBody>
      </p:sp>
      <p:sp>
        <p:nvSpPr>
          <p:cNvPr id="13" name="Google Shape;402;p19">
            <a:extLst>
              <a:ext uri="{FF2B5EF4-FFF2-40B4-BE49-F238E27FC236}">
                <a16:creationId xmlns:a16="http://schemas.microsoft.com/office/drawing/2014/main" id="{A752BC94-C4F8-442D-8E57-4954FDFD6C02}"/>
              </a:ext>
            </a:extLst>
          </p:cNvPr>
          <p:cNvSpPr txBox="1">
            <a:spLocks/>
          </p:cNvSpPr>
          <p:nvPr/>
        </p:nvSpPr>
        <p:spPr>
          <a:xfrm>
            <a:off x="5367343" y="4064501"/>
            <a:ext cx="2975400" cy="3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</a:t>
            </a:r>
            <a:r>
              <a:rPr lang="en-US" sz="1400" b="1" dirty="0"/>
              <a:t> Sign out</a:t>
            </a:r>
          </a:p>
        </p:txBody>
      </p:sp>
    </p:spTree>
    <p:extLst>
      <p:ext uri="{BB962C8B-B14F-4D97-AF65-F5344CB8AC3E}">
        <p14:creationId xmlns:p14="http://schemas.microsoft.com/office/powerpoint/2010/main" val="216571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Friend</a:t>
            </a:r>
            <a:endParaRPr dirty="0"/>
          </a:p>
        </p:txBody>
      </p:sp>
      <p:sp>
        <p:nvSpPr>
          <p:cNvPr id="9" name="Google Shape;402;p19">
            <a:extLst>
              <a:ext uri="{FF2B5EF4-FFF2-40B4-BE49-F238E27FC236}">
                <a16:creationId xmlns:a16="http://schemas.microsoft.com/office/drawing/2014/main" id="{98B17ED7-7B8D-4B74-9FA4-CE6332275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9975" y="3875910"/>
            <a:ext cx="1323531" cy="3373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Tab </a:t>
            </a:r>
            <a:r>
              <a:rPr lang="en-US" sz="1400" b="1" dirty="0"/>
              <a:t>Add friend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EB3D5-1F3D-4C3B-BA14-74E7ECA1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3" y="969375"/>
            <a:ext cx="3205362" cy="26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DE052-ABB0-42DD-8D19-3F865F9D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755" y="969375"/>
            <a:ext cx="3205362" cy="2662518"/>
          </a:xfrm>
          <a:prstGeom prst="rect">
            <a:avLst/>
          </a:prstGeom>
        </p:spPr>
      </p:pic>
      <p:sp>
        <p:nvSpPr>
          <p:cNvPr id="14" name="Google Shape;402;p19">
            <a:extLst>
              <a:ext uri="{FF2B5EF4-FFF2-40B4-BE49-F238E27FC236}">
                <a16:creationId xmlns:a16="http://schemas.microsoft.com/office/drawing/2014/main" id="{893E912A-41C9-428E-B4DD-4551A2A80D45}"/>
              </a:ext>
            </a:extLst>
          </p:cNvPr>
          <p:cNvSpPr txBox="1">
            <a:spLocks/>
          </p:cNvSpPr>
          <p:nvPr/>
        </p:nvSpPr>
        <p:spPr>
          <a:xfrm>
            <a:off x="5788006" y="3875910"/>
            <a:ext cx="1848969" cy="33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Tab </a:t>
            </a:r>
            <a:r>
              <a:rPr lang="en-US" sz="1400" b="1" dirty="0"/>
              <a:t>Friend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78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</a:t>
            </a:r>
            <a:endParaRPr dirty="0"/>
          </a:p>
        </p:txBody>
      </p:sp>
      <p:sp>
        <p:nvSpPr>
          <p:cNvPr id="14" name="Google Shape;402;p19">
            <a:extLst>
              <a:ext uri="{FF2B5EF4-FFF2-40B4-BE49-F238E27FC236}">
                <a16:creationId xmlns:a16="http://schemas.microsoft.com/office/drawing/2014/main" id="{893E912A-41C9-428E-B4DD-4551A2A80D45}"/>
              </a:ext>
            </a:extLst>
          </p:cNvPr>
          <p:cNvSpPr txBox="1">
            <a:spLocks/>
          </p:cNvSpPr>
          <p:nvPr/>
        </p:nvSpPr>
        <p:spPr>
          <a:xfrm>
            <a:off x="3824736" y="4044590"/>
            <a:ext cx="1848969" cy="33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 Regular"/>
              <a:buChar char="﹡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●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○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 Regular"/>
              <a:buChar char="■"/>
              <a:defRPr sz="24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buFont typeface="Roboto Slab Regular"/>
              <a:buNone/>
            </a:pPr>
            <a:r>
              <a:rPr lang="en-US" sz="1400" dirty="0"/>
              <a:t>Button </a:t>
            </a:r>
            <a:r>
              <a:rPr lang="en-US" sz="1400" b="1" dirty="0"/>
              <a:t>Create Group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6754B-7C6C-491E-808F-641DF321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14" y="930229"/>
            <a:ext cx="5735171" cy="28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5607"/>
      </p:ext>
    </p:extLst>
  </p:cSld>
  <p:clrMapOvr>
    <a:masterClrMapping/>
  </p:clrMapOvr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627281"/>
      </a:dk1>
      <a:lt1>
        <a:srgbClr val="FFFFFF"/>
      </a:lt1>
      <a:dk2>
        <a:srgbClr val="627281"/>
      </a:dk2>
      <a:lt2>
        <a:srgbClr val="EBEEF1"/>
      </a:lt2>
      <a:accent1>
        <a:srgbClr val="7B77C8"/>
      </a:accent1>
      <a:accent2>
        <a:srgbClr val="FE6594"/>
      </a:accent2>
      <a:accent3>
        <a:srgbClr val="FEB794"/>
      </a:accent3>
      <a:accent4>
        <a:srgbClr val="FFDB5C"/>
      </a:accent4>
      <a:accent5>
        <a:srgbClr val="8FF1ED"/>
      </a:accent5>
      <a:accent6>
        <a:srgbClr val="4CC3F8"/>
      </a:accent6>
      <a:hlink>
        <a:srgbClr val="6272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300</Words>
  <Application>Microsoft Office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Pacifico</vt:lpstr>
      <vt:lpstr>Montserrat</vt:lpstr>
      <vt:lpstr>Roboto Slab</vt:lpstr>
      <vt:lpstr>Forte</vt:lpstr>
      <vt:lpstr>Roboto Slab Regular</vt:lpstr>
      <vt:lpstr>Arial</vt:lpstr>
      <vt:lpstr>Hortensius template</vt:lpstr>
      <vt:lpstr>CHAT APPLICATION</vt:lpstr>
      <vt:lpstr>Instructions</vt:lpstr>
      <vt:lpstr>Let’s Go !</vt:lpstr>
      <vt:lpstr>Mô tả chức năng hệ thống</vt:lpstr>
      <vt:lpstr>Log in</vt:lpstr>
      <vt:lpstr>Sign up</vt:lpstr>
      <vt:lpstr>Home Page</vt:lpstr>
      <vt:lpstr>Friend</vt:lpstr>
      <vt:lpstr>Group</vt:lpstr>
      <vt:lpstr>Edit Profile</vt:lpstr>
      <vt:lpstr>Chat Single theme</vt:lpstr>
      <vt:lpstr>Chat Group theme</vt:lpstr>
      <vt:lpstr>Group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Khoa Anh</dc:creator>
  <cp:lastModifiedBy>Mai Anh Khoa</cp:lastModifiedBy>
  <cp:revision>10</cp:revision>
  <dcterms:modified xsi:type="dcterms:W3CDTF">2021-07-09T14:04:32Z</dcterms:modified>
</cp:coreProperties>
</file>