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
  </p:notesMasterIdLst>
  <p:sldIdLst>
    <p:sldId id="256" r:id="rId2"/>
    <p:sldId id="257" r:id="rId3"/>
    <p:sldId id="258" r:id="rId4"/>
    <p:sldId id="264" r:id="rId5"/>
    <p:sldId id="259" r:id="rId6"/>
    <p:sldId id="268" r:id="rId7"/>
    <p:sldId id="269" r:id="rId8"/>
    <p:sldId id="270" r:id="rId9"/>
    <p:sldId id="271" r:id="rId10"/>
    <p:sldId id="265" r:id="rId11"/>
  </p:sldIdLst>
  <p:sldSz cx="12192000" cy="6858000"/>
  <p:notesSz cx="6858000" cy="9144000"/>
  <p:embeddedFontLst>
    <p:embeddedFont>
      <p:font typeface="Abril Fatface" panose="020B0604020202020204" charset="0"/>
      <p:regular r:id="rId13"/>
    </p:embeddedFont>
    <p:embeddedFont>
      <p:font typeface="Barlow Condensed" panose="020B0604020202020204" charset="0"/>
      <p:regular r:id="rId14"/>
      <p:bold r:id="rId15"/>
      <p:italic r:id="rId16"/>
      <p:boldItalic r:id="rId17"/>
    </p:embeddedFont>
    <p:embeddedFont>
      <p:font typeface="Darker Grotesque SemiBold" panose="020B0604020202020204" charset="0"/>
      <p:regular r:id="rId18"/>
      <p:bold r:id="rId19"/>
    </p:embeddedFont>
    <p:embeddedFont>
      <p:font typeface="DM Serif Display" panose="020B0604020202020204"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31"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216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441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90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28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6281625" y="4488100"/>
            <a:ext cx="5910300" cy="237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261100" y="4767825"/>
            <a:ext cx="1550100" cy="0"/>
          </a:xfrm>
          <a:prstGeom prst="straightConnector1">
            <a:avLst/>
          </a:prstGeom>
          <a:noFill/>
          <a:ln w="38100" cap="rnd" cmpd="sng">
            <a:solidFill>
              <a:schemeClr val="lt1"/>
            </a:solidFill>
            <a:prstDash val="solid"/>
            <a:round/>
            <a:headEnd type="none" w="med" len="med"/>
            <a:tailEnd type="none" w="med" len="med"/>
          </a:ln>
        </p:spPr>
      </p:cxnSp>
      <p:sp>
        <p:nvSpPr>
          <p:cNvPr id="13" name="Google Shape;13;p2"/>
          <p:cNvSpPr txBox="1">
            <a:spLocks noGrp="1"/>
          </p:cNvSpPr>
          <p:nvPr>
            <p:ph type="title"/>
          </p:nvPr>
        </p:nvSpPr>
        <p:spPr>
          <a:xfrm>
            <a:off x="6605400" y="1765275"/>
            <a:ext cx="3985200" cy="1230600"/>
          </a:xfrm>
          <a:prstGeom prst="rect">
            <a:avLst/>
          </a:prstGeom>
        </p:spPr>
        <p:txBody>
          <a:bodyPr spcFirstLastPara="1" wrap="square" lIns="121900" tIns="121900" rIns="121900" bIns="121900" anchor="t" anchorCtr="0">
            <a:noAutofit/>
          </a:bodyPr>
          <a:lstStyle>
            <a:lvl1pPr lvl="0">
              <a:spcBef>
                <a:spcPts val="0"/>
              </a:spcBef>
              <a:spcAft>
                <a:spcPts val="0"/>
              </a:spcAft>
              <a:buSzPts val="6000"/>
              <a:buNone/>
              <a:defRPr sz="6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a:endParaRPr/>
          </a:p>
        </p:txBody>
      </p:sp>
      <p:sp>
        <p:nvSpPr>
          <p:cNvPr id="14" name="Google Shape;14;p2"/>
          <p:cNvSpPr txBox="1">
            <a:spLocks noGrp="1"/>
          </p:cNvSpPr>
          <p:nvPr>
            <p:ph type="subTitle" idx="1"/>
          </p:nvPr>
        </p:nvSpPr>
        <p:spPr>
          <a:xfrm>
            <a:off x="6840034" y="4829799"/>
            <a:ext cx="3992100" cy="7179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2200"/>
              <a:buNone/>
              <a:defRPr>
                <a:solidFill>
                  <a:schemeClr val="lt1"/>
                </a:solidFill>
              </a:defRPr>
            </a:lvl1pPr>
            <a:lvl2pPr lvl="1">
              <a:spcBef>
                <a:spcPts val="2100"/>
              </a:spcBef>
              <a:spcAft>
                <a:spcPts val="0"/>
              </a:spcAft>
              <a:buSzPts val="2200"/>
              <a:buNone/>
              <a:defRPr/>
            </a:lvl2pPr>
            <a:lvl3pPr lvl="2">
              <a:spcBef>
                <a:spcPts val="2100"/>
              </a:spcBef>
              <a:spcAft>
                <a:spcPts val="0"/>
              </a:spcAft>
              <a:buSzPts val="2200"/>
              <a:buNone/>
              <a:defRPr/>
            </a:lvl3pPr>
            <a:lvl4pPr lvl="3">
              <a:spcBef>
                <a:spcPts val="2100"/>
              </a:spcBef>
              <a:spcAft>
                <a:spcPts val="0"/>
              </a:spcAft>
              <a:buSzPts val="2200"/>
              <a:buNone/>
              <a:defRPr/>
            </a:lvl4pPr>
            <a:lvl5pPr lvl="4">
              <a:spcBef>
                <a:spcPts val="2100"/>
              </a:spcBef>
              <a:spcAft>
                <a:spcPts val="0"/>
              </a:spcAft>
              <a:buSzPts val="2200"/>
              <a:buNone/>
              <a:defRPr/>
            </a:lvl5pPr>
            <a:lvl6pPr lvl="5">
              <a:spcBef>
                <a:spcPts val="2100"/>
              </a:spcBef>
              <a:spcAft>
                <a:spcPts val="0"/>
              </a:spcAft>
              <a:buSzPts val="2200"/>
              <a:buNone/>
              <a:defRPr/>
            </a:lvl6pPr>
            <a:lvl7pPr lvl="6">
              <a:spcBef>
                <a:spcPts val="2100"/>
              </a:spcBef>
              <a:spcAft>
                <a:spcPts val="0"/>
              </a:spcAft>
              <a:buSzPts val="2200"/>
              <a:buNone/>
              <a:defRPr/>
            </a:lvl7pPr>
            <a:lvl8pPr lvl="7">
              <a:spcBef>
                <a:spcPts val="2100"/>
              </a:spcBef>
              <a:spcAft>
                <a:spcPts val="0"/>
              </a:spcAft>
              <a:buSzPts val="2200"/>
              <a:buNone/>
              <a:defRPr/>
            </a:lvl8pPr>
            <a:lvl9pPr lvl="8">
              <a:spcBef>
                <a:spcPts val="2100"/>
              </a:spcBef>
              <a:spcAft>
                <a:spcPts val="2100"/>
              </a:spcAft>
              <a:buSzPts val="2200"/>
              <a:buNone/>
              <a:defRPr/>
            </a:lvl9pPr>
          </a:lstStyle>
          <a:p>
            <a:endParaRPr/>
          </a:p>
        </p:txBody>
      </p:sp>
      <p:grpSp>
        <p:nvGrpSpPr>
          <p:cNvPr id="15" name="Google Shape;15;p2"/>
          <p:cNvGrpSpPr/>
          <p:nvPr/>
        </p:nvGrpSpPr>
        <p:grpSpPr>
          <a:xfrm>
            <a:off x="10949325" y="570600"/>
            <a:ext cx="846900" cy="564600"/>
            <a:chOff x="10949325" y="570600"/>
            <a:chExt cx="846900" cy="564600"/>
          </a:xfrm>
        </p:grpSpPr>
        <p:sp>
          <p:nvSpPr>
            <p:cNvPr id="16" name="Google Shape;16;p2"/>
            <p:cNvSpPr/>
            <p:nvPr/>
          </p:nvSpPr>
          <p:spPr>
            <a:xfrm>
              <a:off x="10949325" y="5706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949325" y="7992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949325" y="10278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32"/>
        <p:cNvGrpSpPr/>
        <p:nvPr/>
      </p:nvGrpSpPr>
      <p:grpSpPr>
        <a:xfrm>
          <a:off x="0" y="0"/>
          <a:ext cx="0" cy="0"/>
          <a:chOff x="0" y="0"/>
          <a:chExt cx="0" cy="0"/>
        </a:xfrm>
      </p:grpSpPr>
      <p:sp>
        <p:nvSpPr>
          <p:cNvPr id="33" name="Google Shape;33;p5"/>
          <p:cNvSpPr/>
          <p:nvPr/>
        </p:nvSpPr>
        <p:spPr>
          <a:xfrm>
            <a:off x="939775" y="0"/>
            <a:ext cx="11252100" cy="690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1428900" y="517175"/>
            <a:ext cx="10347300" cy="7635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cxnSp>
        <p:nvCxnSpPr>
          <p:cNvPr id="35" name="Google Shape;35;p5"/>
          <p:cNvCxnSpPr/>
          <p:nvPr/>
        </p:nvCxnSpPr>
        <p:spPr>
          <a:xfrm rot="10800000" flipH="1">
            <a:off x="1320775" y="2158200"/>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6" name="Google Shape;36;p5"/>
          <p:cNvCxnSpPr/>
          <p:nvPr/>
        </p:nvCxnSpPr>
        <p:spPr>
          <a:xfrm rot="10800000" flipH="1">
            <a:off x="1320775" y="2920202"/>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7" name="Google Shape;37;p5"/>
          <p:cNvCxnSpPr/>
          <p:nvPr/>
        </p:nvCxnSpPr>
        <p:spPr>
          <a:xfrm rot="10800000" flipH="1">
            <a:off x="1320775" y="3606005"/>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8" name="Google Shape;38;p5"/>
          <p:cNvCxnSpPr/>
          <p:nvPr/>
        </p:nvCxnSpPr>
        <p:spPr>
          <a:xfrm rot="10800000" flipH="1">
            <a:off x="1320775" y="4291807"/>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9" name="Google Shape;39;p5"/>
          <p:cNvCxnSpPr/>
          <p:nvPr/>
        </p:nvCxnSpPr>
        <p:spPr>
          <a:xfrm rot="10800000" flipH="1">
            <a:off x="1320775" y="4977609"/>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40" name="Google Shape;40;p5"/>
          <p:cNvCxnSpPr/>
          <p:nvPr/>
        </p:nvCxnSpPr>
        <p:spPr>
          <a:xfrm rot="10800000" flipH="1">
            <a:off x="1320775" y="5722725"/>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41" name="Google Shape;41;p5"/>
          <p:cNvCxnSpPr/>
          <p:nvPr/>
        </p:nvCxnSpPr>
        <p:spPr>
          <a:xfrm rot="10800000" flipH="1">
            <a:off x="1320775" y="6429675"/>
            <a:ext cx="10455300" cy="18000"/>
          </a:xfrm>
          <a:prstGeom prst="straightConnector1">
            <a:avLst/>
          </a:prstGeom>
          <a:noFill/>
          <a:ln w="9525" cap="flat" cmpd="sng">
            <a:solidFill>
              <a:schemeClr val="lt1"/>
            </a:solidFill>
            <a:prstDash val="solid"/>
            <a:round/>
            <a:headEnd type="none" w="med" len="med"/>
            <a:tailEnd type="none" w="med" len="med"/>
          </a:ln>
        </p:spPr>
      </p:cxnSp>
      <p:grpSp>
        <p:nvGrpSpPr>
          <p:cNvPr id="42" name="Google Shape;42;p5"/>
          <p:cNvGrpSpPr/>
          <p:nvPr/>
        </p:nvGrpSpPr>
        <p:grpSpPr>
          <a:xfrm>
            <a:off x="11035437" y="515542"/>
            <a:ext cx="674700" cy="674700"/>
            <a:chOff x="11303537" y="228842"/>
            <a:chExt cx="674700" cy="674700"/>
          </a:xfrm>
        </p:grpSpPr>
        <p:sp>
          <p:nvSpPr>
            <p:cNvPr id="43" name="Google Shape;43;p5"/>
            <p:cNvSpPr/>
            <p:nvPr/>
          </p:nvSpPr>
          <p:spPr>
            <a:xfrm rot="2700000">
              <a:off x="11217471" y="512523"/>
              <a:ext cx="846831" cy="10733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2700000" flipH="1">
              <a:off x="11217471" y="512523"/>
              <a:ext cx="846831" cy="10733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5"/>
          <p:cNvSpPr txBox="1">
            <a:spLocks noGrp="1"/>
          </p:cNvSpPr>
          <p:nvPr>
            <p:ph type="subTitle" idx="1"/>
          </p:nvPr>
        </p:nvSpPr>
        <p:spPr>
          <a:xfrm>
            <a:off x="1352700" y="159960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6" name="Google Shape;46;p5"/>
          <p:cNvSpPr txBox="1">
            <a:spLocks noGrp="1"/>
          </p:cNvSpPr>
          <p:nvPr>
            <p:ph type="subTitle" idx="2"/>
          </p:nvPr>
        </p:nvSpPr>
        <p:spPr>
          <a:xfrm>
            <a:off x="1352700" y="230657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7" name="Google Shape;47;p5"/>
          <p:cNvSpPr txBox="1">
            <a:spLocks noGrp="1"/>
          </p:cNvSpPr>
          <p:nvPr>
            <p:ph type="subTitle" idx="3"/>
          </p:nvPr>
        </p:nvSpPr>
        <p:spPr>
          <a:xfrm>
            <a:off x="1352700" y="301354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8" name="Google Shape;48;p5"/>
          <p:cNvSpPr txBox="1">
            <a:spLocks noGrp="1"/>
          </p:cNvSpPr>
          <p:nvPr>
            <p:ph type="subTitle" idx="4"/>
          </p:nvPr>
        </p:nvSpPr>
        <p:spPr>
          <a:xfrm>
            <a:off x="1352700" y="372051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9" name="Google Shape;49;p5"/>
          <p:cNvSpPr txBox="1">
            <a:spLocks noGrp="1"/>
          </p:cNvSpPr>
          <p:nvPr>
            <p:ph type="subTitle" idx="5"/>
          </p:nvPr>
        </p:nvSpPr>
        <p:spPr>
          <a:xfrm>
            <a:off x="1352700" y="442748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50" name="Google Shape;50;p5"/>
          <p:cNvSpPr txBox="1">
            <a:spLocks noGrp="1"/>
          </p:cNvSpPr>
          <p:nvPr>
            <p:ph type="subTitle" idx="6"/>
          </p:nvPr>
        </p:nvSpPr>
        <p:spPr>
          <a:xfrm>
            <a:off x="1352700" y="513445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51" name="Google Shape;51;p5"/>
          <p:cNvSpPr txBox="1">
            <a:spLocks noGrp="1"/>
          </p:cNvSpPr>
          <p:nvPr>
            <p:ph type="subTitle" idx="7"/>
          </p:nvPr>
        </p:nvSpPr>
        <p:spPr>
          <a:xfrm>
            <a:off x="1352700" y="584140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52"/>
        <p:cNvGrpSpPr/>
        <p:nvPr/>
      </p:nvGrpSpPr>
      <p:grpSpPr>
        <a:xfrm>
          <a:off x="0" y="0"/>
          <a:ext cx="0" cy="0"/>
          <a:chOff x="0" y="0"/>
          <a:chExt cx="0" cy="0"/>
        </a:xfrm>
      </p:grpSpPr>
      <p:sp>
        <p:nvSpPr>
          <p:cNvPr id="53" name="Google Shape;53;p6"/>
          <p:cNvSpPr/>
          <p:nvPr/>
        </p:nvSpPr>
        <p:spPr>
          <a:xfrm>
            <a:off x="7270450" y="1314275"/>
            <a:ext cx="4921500" cy="5543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6"/>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56" name="Google Shape;56;p6"/>
          <p:cNvGrpSpPr/>
          <p:nvPr/>
        </p:nvGrpSpPr>
        <p:grpSpPr>
          <a:xfrm>
            <a:off x="10949325" y="570600"/>
            <a:ext cx="846900" cy="564600"/>
            <a:chOff x="10949325" y="570600"/>
            <a:chExt cx="846900" cy="564600"/>
          </a:xfrm>
        </p:grpSpPr>
        <p:sp>
          <p:nvSpPr>
            <p:cNvPr id="57" name="Google Shape;57;p6"/>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61" name="Google Shape;61;p6"/>
          <p:cNvSpPr txBox="1">
            <a:spLocks noGrp="1"/>
          </p:cNvSpPr>
          <p:nvPr>
            <p:ph type="body" idx="1"/>
          </p:nvPr>
        </p:nvSpPr>
        <p:spPr>
          <a:xfrm>
            <a:off x="1618200" y="2495350"/>
            <a:ext cx="8955600" cy="2883300"/>
          </a:xfrm>
          <a:prstGeom prst="rect">
            <a:avLst/>
          </a:prstGeom>
        </p:spPr>
        <p:txBody>
          <a:bodyPr spcFirstLastPara="1" wrap="square" lIns="121900" tIns="121900" rIns="121900" bIns="121900" anchor="t" anchorCtr="0">
            <a:noAutofit/>
          </a:bodyPr>
          <a:lstStyle>
            <a:lvl1pPr marL="457200" lvl="0" indent="-368300" rtl="0">
              <a:spcBef>
                <a:spcPts val="0"/>
              </a:spcBef>
              <a:spcAft>
                <a:spcPts val="0"/>
              </a:spcAft>
              <a:buSzPts val="2200"/>
              <a:buChar char="●"/>
              <a:defRPr/>
            </a:lvl1pPr>
            <a:lvl2pPr marL="914400" lvl="1" indent="-368300" rtl="0">
              <a:spcBef>
                <a:spcPts val="2100"/>
              </a:spcBef>
              <a:spcAft>
                <a:spcPts val="0"/>
              </a:spcAft>
              <a:buSzPts val="2200"/>
              <a:buChar char="○"/>
              <a:defRPr/>
            </a:lvl2pPr>
            <a:lvl3pPr marL="1371600" lvl="2" indent="-368300" rtl="0">
              <a:spcBef>
                <a:spcPts val="2100"/>
              </a:spcBef>
              <a:spcAft>
                <a:spcPts val="0"/>
              </a:spcAft>
              <a:buSzPts val="2200"/>
              <a:buChar char="■"/>
              <a:defRPr/>
            </a:lvl3pPr>
            <a:lvl4pPr marL="1828800" lvl="3" indent="-368300" rtl="0">
              <a:spcBef>
                <a:spcPts val="2100"/>
              </a:spcBef>
              <a:spcAft>
                <a:spcPts val="0"/>
              </a:spcAft>
              <a:buSzPts val="2200"/>
              <a:buChar char="●"/>
              <a:defRPr/>
            </a:lvl4pPr>
            <a:lvl5pPr marL="2286000" lvl="4" indent="-368300" rtl="0">
              <a:spcBef>
                <a:spcPts val="2100"/>
              </a:spcBef>
              <a:spcAft>
                <a:spcPts val="0"/>
              </a:spcAft>
              <a:buSzPts val="2200"/>
              <a:buChar char="○"/>
              <a:defRPr/>
            </a:lvl5pPr>
            <a:lvl6pPr marL="2743200" lvl="5" indent="-368300" rtl="0">
              <a:spcBef>
                <a:spcPts val="2100"/>
              </a:spcBef>
              <a:spcAft>
                <a:spcPts val="0"/>
              </a:spcAft>
              <a:buSzPts val="2200"/>
              <a:buChar char="■"/>
              <a:defRPr/>
            </a:lvl6pPr>
            <a:lvl7pPr marL="3200400" lvl="6" indent="-368300" rtl="0">
              <a:spcBef>
                <a:spcPts val="2100"/>
              </a:spcBef>
              <a:spcAft>
                <a:spcPts val="0"/>
              </a:spcAft>
              <a:buSzPts val="2200"/>
              <a:buChar char="●"/>
              <a:defRPr/>
            </a:lvl7pPr>
            <a:lvl8pPr marL="3657600" lvl="7" indent="-368300" rtl="0">
              <a:spcBef>
                <a:spcPts val="2100"/>
              </a:spcBef>
              <a:spcAft>
                <a:spcPts val="0"/>
              </a:spcAft>
              <a:buSzPts val="2200"/>
              <a:buChar char="○"/>
              <a:defRPr/>
            </a:lvl8pPr>
            <a:lvl9pPr marL="4114800" lvl="8" indent="-368300" rtl="0">
              <a:spcBef>
                <a:spcPts val="2100"/>
              </a:spcBef>
              <a:spcAft>
                <a:spcPts val="2100"/>
              </a:spcAft>
              <a:buSzPts val="2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82"/>
        <p:cNvGrpSpPr/>
        <p:nvPr/>
      </p:nvGrpSpPr>
      <p:grpSpPr>
        <a:xfrm>
          <a:off x="0" y="0"/>
          <a:ext cx="0" cy="0"/>
          <a:chOff x="0" y="0"/>
          <a:chExt cx="0" cy="0"/>
        </a:xfrm>
      </p:grpSpPr>
      <p:sp>
        <p:nvSpPr>
          <p:cNvPr id="83" name="Google Shape;83;p8"/>
          <p:cNvSpPr/>
          <p:nvPr/>
        </p:nvSpPr>
        <p:spPr>
          <a:xfrm>
            <a:off x="0" y="1311950"/>
            <a:ext cx="6096000" cy="5543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8"/>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86" name="Google Shape;86;p8"/>
          <p:cNvGrpSpPr/>
          <p:nvPr/>
        </p:nvGrpSpPr>
        <p:grpSpPr>
          <a:xfrm>
            <a:off x="10949325" y="570600"/>
            <a:ext cx="846900" cy="564600"/>
            <a:chOff x="10949325" y="570600"/>
            <a:chExt cx="846900" cy="564600"/>
          </a:xfrm>
        </p:grpSpPr>
        <p:sp>
          <p:nvSpPr>
            <p:cNvPr id="87" name="Google Shape;87;p8"/>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8"/>
          <p:cNvSpPr txBox="1">
            <a:spLocks noGrp="1"/>
          </p:cNvSpPr>
          <p:nvPr>
            <p:ph type="subTitle" idx="1"/>
          </p:nvPr>
        </p:nvSpPr>
        <p:spPr>
          <a:xfrm>
            <a:off x="448867" y="20241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91" name="Google Shape;91;p8"/>
          <p:cNvSpPr txBox="1">
            <a:spLocks noGrp="1"/>
          </p:cNvSpPr>
          <p:nvPr>
            <p:ph type="subTitle" idx="2"/>
          </p:nvPr>
        </p:nvSpPr>
        <p:spPr>
          <a:xfrm>
            <a:off x="6096467" y="20241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92" name="Google Shape;92;p8"/>
          <p:cNvSpPr txBox="1">
            <a:spLocks noGrp="1"/>
          </p:cNvSpPr>
          <p:nvPr>
            <p:ph type="body" idx="3"/>
          </p:nvPr>
        </p:nvSpPr>
        <p:spPr>
          <a:xfrm>
            <a:off x="1327200" y="2961200"/>
            <a:ext cx="4410300" cy="3118500"/>
          </a:xfrm>
          <a:prstGeom prst="rect">
            <a:avLst/>
          </a:prstGeom>
        </p:spPr>
        <p:txBody>
          <a:bodyPr spcFirstLastPara="1" wrap="square" lIns="121900" tIns="121900" rIns="121900" bIns="121900" anchor="t" anchorCtr="0">
            <a:noAutofit/>
          </a:bodyPr>
          <a:lstStyle>
            <a:lvl1pPr marL="457200" lvl="0" indent="-368300">
              <a:spcBef>
                <a:spcPts val="0"/>
              </a:spcBef>
              <a:spcAft>
                <a:spcPts val="0"/>
              </a:spcAft>
              <a:buSzPts val="2200"/>
              <a:buChar char="●"/>
              <a:defRPr/>
            </a:lvl1pPr>
            <a:lvl2pPr marL="914400" lvl="1" indent="-368300">
              <a:spcBef>
                <a:spcPts val="2100"/>
              </a:spcBef>
              <a:spcAft>
                <a:spcPts val="0"/>
              </a:spcAft>
              <a:buSzPts val="2200"/>
              <a:buChar char="○"/>
              <a:defRPr/>
            </a:lvl2pPr>
            <a:lvl3pPr marL="1371600" lvl="2" indent="-368300">
              <a:spcBef>
                <a:spcPts val="2100"/>
              </a:spcBef>
              <a:spcAft>
                <a:spcPts val="0"/>
              </a:spcAft>
              <a:buSzPts val="2200"/>
              <a:buChar char="■"/>
              <a:defRPr/>
            </a:lvl3pPr>
            <a:lvl4pPr marL="1828800" lvl="3" indent="-368300">
              <a:spcBef>
                <a:spcPts val="2100"/>
              </a:spcBef>
              <a:spcAft>
                <a:spcPts val="0"/>
              </a:spcAft>
              <a:buSzPts val="2200"/>
              <a:buChar char="●"/>
              <a:defRPr/>
            </a:lvl4pPr>
            <a:lvl5pPr marL="2286000" lvl="4" indent="-368300">
              <a:spcBef>
                <a:spcPts val="2100"/>
              </a:spcBef>
              <a:spcAft>
                <a:spcPts val="0"/>
              </a:spcAft>
              <a:buSzPts val="2200"/>
              <a:buChar char="○"/>
              <a:defRPr/>
            </a:lvl5pPr>
            <a:lvl6pPr marL="2743200" lvl="5" indent="-368300">
              <a:spcBef>
                <a:spcPts val="2100"/>
              </a:spcBef>
              <a:spcAft>
                <a:spcPts val="0"/>
              </a:spcAft>
              <a:buSzPts val="2200"/>
              <a:buChar char="■"/>
              <a:defRPr/>
            </a:lvl6pPr>
            <a:lvl7pPr marL="3200400" lvl="6" indent="-368300">
              <a:spcBef>
                <a:spcPts val="2100"/>
              </a:spcBef>
              <a:spcAft>
                <a:spcPts val="0"/>
              </a:spcAft>
              <a:buSzPts val="2200"/>
              <a:buChar char="●"/>
              <a:defRPr/>
            </a:lvl7pPr>
            <a:lvl8pPr marL="3657600" lvl="7" indent="-368300">
              <a:spcBef>
                <a:spcPts val="2100"/>
              </a:spcBef>
              <a:spcAft>
                <a:spcPts val="0"/>
              </a:spcAft>
              <a:buSzPts val="2200"/>
              <a:buChar char="○"/>
              <a:defRPr/>
            </a:lvl8pPr>
            <a:lvl9pPr marL="4114800" lvl="8" indent="-368300">
              <a:spcBef>
                <a:spcPts val="2100"/>
              </a:spcBef>
              <a:spcAft>
                <a:spcPts val="2100"/>
              </a:spcAft>
              <a:buSzPts val="2200"/>
              <a:buChar char="■"/>
              <a:defRPr/>
            </a:lvl9pPr>
          </a:lstStyle>
          <a:p>
            <a:endParaRPr/>
          </a:p>
        </p:txBody>
      </p:sp>
      <p:sp>
        <p:nvSpPr>
          <p:cNvPr id="93" name="Google Shape;93;p8"/>
          <p:cNvSpPr txBox="1">
            <a:spLocks noGrp="1"/>
          </p:cNvSpPr>
          <p:nvPr>
            <p:ph type="body" idx="4"/>
          </p:nvPr>
        </p:nvSpPr>
        <p:spPr>
          <a:xfrm>
            <a:off x="6770523" y="2949450"/>
            <a:ext cx="4410600" cy="3118500"/>
          </a:xfrm>
          <a:prstGeom prst="rect">
            <a:avLst/>
          </a:prstGeom>
        </p:spPr>
        <p:txBody>
          <a:bodyPr spcFirstLastPara="1" wrap="square" lIns="121900" tIns="121900" rIns="121900" bIns="121900" anchor="t" anchorCtr="0">
            <a:noAutofit/>
          </a:bodyPr>
          <a:lstStyle>
            <a:lvl1pPr marL="457200" lvl="0" indent="-368300">
              <a:spcBef>
                <a:spcPts val="0"/>
              </a:spcBef>
              <a:spcAft>
                <a:spcPts val="0"/>
              </a:spcAft>
              <a:buSzPts val="2200"/>
              <a:buChar char="●"/>
              <a:defRPr/>
            </a:lvl1pPr>
            <a:lvl2pPr marL="914400" lvl="1" indent="-368300">
              <a:spcBef>
                <a:spcPts val="2100"/>
              </a:spcBef>
              <a:spcAft>
                <a:spcPts val="0"/>
              </a:spcAft>
              <a:buSzPts val="2200"/>
              <a:buChar char="○"/>
              <a:defRPr/>
            </a:lvl2pPr>
            <a:lvl3pPr marL="1371600" lvl="2" indent="-368300">
              <a:spcBef>
                <a:spcPts val="2100"/>
              </a:spcBef>
              <a:spcAft>
                <a:spcPts val="0"/>
              </a:spcAft>
              <a:buSzPts val="2200"/>
              <a:buChar char="■"/>
              <a:defRPr/>
            </a:lvl3pPr>
            <a:lvl4pPr marL="1828800" lvl="3" indent="-368300">
              <a:spcBef>
                <a:spcPts val="2100"/>
              </a:spcBef>
              <a:spcAft>
                <a:spcPts val="0"/>
              </a:spcAft>
              <a:buSzPts val="2200"/>
              <a:buChar char="●"/>
              <a:defRPr/>
            </a:lvl4pPr>
            <a:lvl5pPr marL="2286000" lvl="4" indent="-368300">
              <a:spcBef>
                <a:spcPts val="2100"/>
              </a:spcBef>
              <a:spcAft>
                <a:spcPts val="0"/>
              </a:spcAft>
              <a:buSzPts val="2200"/>
              <a:buChar char="○"/>
              <a:defRPr/>
            </a:lvl5pPr>
            <a:lvl6pPr marL="2743200" lvl="5" indent="-368300">
              <a:spcBef>
                <a:spcPts val="2100"/>
              </a:spcBef>
              <a:spcAft>
                <a:spcPts val="0"/>
              </a:spcAft>
              <a:buSzPts val="2200"/>
              <a:buChar char="■"/>
              <a:defRPr/>
            </a:lvl6pPr>
            <a:lvl7pPr marL="3200400" lvl="6" indent="-368300">
              <a:spcBef>
                <a:spcPts val="2100"/>
              </a:spcBef>
              <a:spcAft>
                <a:spcPts val="0"/>
              </a:spcAft>
              <a:buSzPts val="2200"/>
              <a:buChar char="●"/>
              <a:defRPr/>
            </a:lvl7pPr>
            <a:lvl8pPr marL="3657600" lvl="7" indent="-368300">
              <a:spcBef>
                <a:spcPts val="2100"/>
              </a:spcBef>
              <a:spcAft>
                <a:spcPts val="0"/>
              </a:spcAft>
              <a:buSzPts val="2200"/>
              <a:buChar char="○"/>
              <a:defRPr/>
            </a:lvl8pPr>
            <a:lvl9pPr marL="4114800" lvl="8" indent="-368300">
              <a:spcBef>
                <a:spcPts val="2100"/>
              </a:spcBef>
              <a:spcAft>
                <a:spcPts val="2100"/>
              </a:spcAft>
              <a:buSzPts val="2200"/>
              <a:buChar char="■"/>
              <a:defRPr/>
            </a:lvl9pPr>
          </a:lstStyle>
          <a:p>
            <a:endParaRPr/>
          </a:p>
        </p:txBody>
      </p:sp>
      <p:sp>
        <p:nvSpPr>
          <p:cNvPr id="94" name="Google Shape;94;p8"/>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95" name="Google Shape;95;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158"/>
        <p:cNvGrpSpPr/>
        <p:nvPr/>
      </p:nvGrpSpPr>
      <p:grpSpPr>
        <a:xfrm>
          <a:off x="0" y="0"/>
          <a:ext cx="0" cy="0"/>
          <a:chOff x="0" y="0"/>
          <a:chExt cx="0" cy="0"/>
        </a:xfrm>
      </p:grpSpPr>
      <p:sp>
        <p:nvSpPr>
          <p:cNvPr id="159" name="Google Shape;159;p14"/>
          <p:cNvSpPr/>
          <p:nvPr/>
        </p:nvSpPr>
        <p:spPr>
          <a:xfrm>
            <a:off x="6281625" y="3381625"/>
            <a:ext cx="5910300" cy="347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0" name="Google Shape;160;p14"/>
          <p:cNvSpPr txBox="1">
            <a:spLocks noGrp="1"/>
          </p:cNvSpPr>
          <p:nvPr>
            <p:ph type="subTitle" idx="1"/>
          </p:nvPr>
        </p:nvSpPr>
        <p:spPr>
          <a:xfrm>
            <a:off x="6130600" y="25168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161" name="Google Shape;161;p14"/>
          <p:cNvSpPr txBox="1">
            <a:spLocks noGrp="1"/>
          </p:cNvSpPr>
          <p:nvPr>
            <p:ph type="title"/>
          </p:nvPr>
        </p:nvSpPr>
        <p:spPr>
          <a:xfrm>
            <a:off x="61306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162" name="Google Shape;162;p14"/>
          <p:cNvSpPr txBox="1">
            <a:spLocks noGrp="1"/>
          </p:cNvSpPr>
          <p:nvPr>
            <p:ph type="body" idx="2"/>
          </p:nvPr>
        </p:nvSpPr>
        <p:spPr>
          <a:xfrm>
            <a:off x="6130650" y="3381625"/>
            <a:ext cx="5581500" cy="1341600"/>
          </a:xfrm>
          <a:prstGeom prst="rect">
            <a:avLst/>
          </a:prstGeom>
        </p:spPr>
        <p:txBody>
          <a:bodyPr spcFirstLastPara="1" wrap="square" lIns="121900" tIns="121900" rIns="121900" bIns="121900" anchor="t" anchorCtr="0">
            <a:noAutofit/>
          </a:bodyPr>
          <a:lstStyle>
            <a:lvl1pPr marL="457200" lvl="0" indent="-368300">
              <a:lnSpc>
                <a:spcPct val="100000"/>
              </a:lnSpc>
              <a:spcBef>
                <a:spcPts val="0"/>
              </a:spcBef>
              <a:spcAft>
                <a:spcPts val="0"/>
              </a:spcAft>
              <a:buClr>
                <a:schemeClr val="lt1"/>
              </a:buClr>
              <a:buSzPts val="2200"/>
              <a:buChar char="●"/>
              <a:defRPr>
                <a:solidFill>
                  <a:schemeClr val="lt1"/>
                </a:solidFill>
              </a:defRPr>
            </a:lvl1pPr>
            <a:lvl2pPr marL="914400" lvl="1" indent="-368300">
              <a:lnSpc>
                <a:spcPct val="100000"/>
              </a:lnSpc>
              <a:spcBef>
                <a:spcPts val="0"/>
              </a:spcBef>
              <a:spcAft>
                <a:spcPts val="0"/>
              </a:spcAft>
              <a:buClr>
                <a:schemeClr val="lt1"/>
              </a:buClr>
              <a:buSzPts val="2200"/>
              <a:buChar char="○"/>
              <a:defRPr>
                <a:solidFill>
                  <a:schemeClr val="lt1"/>
                </a:solidFill>
              </a:defRPr>
            </a:lvl2pPr>
            <a:lvl3pPr marL="1371600" lvl="2" indent="-368300">
              <a:lnSpc>
                <a:spcPct val="100000"/>
              </a:lnSpc>
              <a:spcBef>
                <a:spcPts val="0"/>
              </a:spcBef>
              <a:spcAft>
                <a:spcPts val="0"/>
              </a:spcAft>
              <a:buClr>
                <a:schemeClr val="lt1"/>
              </a:buClr>
              <a:buSzPts val="2200"/>
              <a:buChar char="■"/>
              <a:defRPr>
                <a:solidFill>
                  <a:schemeClr val="lt1"/>
                </a:solidFill>
              </a:defRPr>
            </a:lvl3pPr>
            <a:lvl4pPr marL="1828800" lvl="3" indent="-368300">
              <a:lnSpc>
                <a:spcPct val="100000"/>
              </a:lnSpc>
              <a:spcBef>
                <a:spcPts val="0"/>
              </a:spcBef>
              <a:spcAft>
                <a:spcPts val="0"/>
              </a:spcAft>
              <a:buClr>
                <a:schemeClr val="lt1"/>
              </a:buClr>
              <a:buSzPts val="2200"/>
              <a:buChar char="●"/>
              <a:defRPr>
                <a:solidFill>
                  <a:schemeClr val="lt1"/>
                </a:solidFill>
              </a:defRPr>
            </a:lvl4pPr>
            <a:lvl5pPr marL="2286000" lvl="4" indent="-368300">
              <a:lnSpc>
                <a:spcPct val="100000"/>
              </a:lnSpc>
              <a:spcBef>
                <a:spcPts val="0"/>
              </a:spcBef>
              <a:spcAft>
                <a:spcPts val="0"/>
              </a:spcAft>
              <a:buClr>
                <a:schemeClr val="lt1"/>
              </a:buClr>
              <a:buSzPts val="2200"/>
              <a:buChar char="○"/>
              <a:defRPr>
                <a:solidFill>
                  <a:schemeClr val="lt1"/>
                </a:solidFill>
              </a:defRPr>
            </a:lvl5pPr>
            <a:lvl6pPr marL="2743200" lvl="5" indent="-368300">
              <a:lnSpc>
                <a:spcPct val="100000"/>
              </a:lnSpc>
              <a:spcBef>
                <a:spcPts val="0"/>
              </a:spcBef>
              <a:spcAft>
                <a:spcPts val="0"/>
              </a:spcAft>
              <a:buClr>
                <a:schemeClr val="lt1"/>
              </a:buClr>
              <a:buSzPts val="2200"/>
              <a:buChar char="■"/>
              <a:defRPr>
                <a:solidFill>
                  <a:schemeClr val="lt1"/>
                </a:solidFill>
              </a:defRPr>
            </a:lvl6pPr>
            <a:lvl7pPr marL="3200400" lvl="6" indent="-368300">
              <a:lnSpc>
                <a:spcPct val="100000"/>
              </a:lnSpc>
              <a:spcBef>
                <a:spcPts val="0"/>
              </a:spcBef>
              <a:spcAft>
                <a:spcPts val="0"/>
              </a:spcAft>
              <a:buClr>
                <a:schemeClr val="lt1"/>
              </a:buClr>
              <a:buSzPts val="2200"/>
              <a:buChar char="●"/>
              <a:defRPr>
                <a:solidFill>
                  <a:schemeClr val="lt1"/>
                </a:solidFill>
              </a:defRPr>
            </a:lvl7pPr>
            <a:lvl8pPr marL="3657600" lvl="7" indent="-368300">
              <a:lnSpc>
                <a:spcPct val="100000"/>
              </a:lnSpc>
              <a:spcBef>
                <a:spcPts val="0"/>
              </a:spcBef>
              <a:spcAft>
                <a:spcPts val="0"/>
              </a:spcAft>
              <a:buClr>
                <a:schemeClr val="lt1"/>
              </a:buClr>
              <a:buSzPts val="2200"/>
              <a:buChar char="○"/>
              <a:defRPr>
                <a:solidFill>
                  <a:schemeClr val="lt1"/>
                </a:solidFill>
              </a:defRPr>
            </a:lvl8pPr>
            <a:lvl9pPr marL="4114800" lvl="8" indent="-368300">
              <a:lnSpc>
                <a:spcPct val="100000"/>
              </a:lnSpc>
              <a:spcBef>
                <a:spcPts val="0"/>
              </a:spcBef>
              <a:spcAft>
                <a:spcPts val="0"/>
              </a:spcAft>
              <a:buClr>
                <a:schemeClr val="lt1"/>
              </a:buClr>
              <a:buSzPts val="2200"/>
              <a:buChar char="■"/>
              <a:defRPr>
                <a:solidFill>
                  <a:schemeClr val="lt1"/>
                </a:solidFill>
              </a:defRPr>
            </a:lvl9pPr>
          </a:lstStyle>
          <a:p>
            <a:endParaRPr/>
          </a:p>
        </p:txBody>
      </p:sp>
      <p:grpSp>
        <p:nvGrpSpPr>
          <p:cNvPr id="163" name="Google Shape;163;p14"/>
          <p:cNvGrpSpPr/>
          <p:nvPr/>
        </p:nvGrpSpPr>
        <p:grpSpPr>
          <a:xfrm>
            <a:off x="10949325" y="570600"/>
            <a:ext cx="846900" cy="564600"/>
            <a:chOff x="10949325" y="570600"/>
            <a:chExt cx="846900" cy="564600"/>
          </a:xfrm>
        </p:grpSpPr>
        <p:sp>
          <p:nvSpPr>
            <p:cNvPr id="164" name="Google Shape;164;p14"/>
            <p:cNvSpPr/>
            <p:nvPr/>
          </p:nvSpPr>
          <p:spPr>
            <a:xfrm>
              <a:off x="10949325" y="5706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10949325" y="7992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10949325" y="10278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5 Timeline">
  <p:cSld name="015 Timeline">
    <p:spTree>
      <p:nvGrpSpPr>
        <p:cNvPr id="1" name="Shape 134"/>
        <p:cNvGrpSpPr/>
        <p:nvPr/>
      </p:nvGrpSpPr>
      <p:grpSpPr>
        <a:xfrm>
          <a:off x="0" y="0"/>
          <a:ext cx="0" cy="0"/>
          <a:chOff x="0" y="0"/>
          <a:chExt cx="0" cy="0"/>
        </a:xfrm>
      </p:grpSpPr>
      <p:sp>
        <p:nvSpPr>
          <p:cNvPr id="135" name="Google Shape;135;p12"/>
          <p:cNvSpPr txBox="1">
            <a:spLocks noGrp="1"/>
          </p:cNvSpPr>
          <p:nvPr>
            <p:ph type="body" idx="1"/>
          </p:nvPr>
        </p:nvSpPr>
        <p:spPr>
          <a:xfrm>
            <a:off x="98166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6" name="Google Shape;136;p12"/>
          <p:cNvSpPr txBox="1">
            <a:spLocks noGrp="1"/>
          </p:cNvSpPr>
          <p:nvPr>
            <p:ph type="body" idx="2"/>
          </p:nvPr>
        </p:nvSpPr>
        <p:spPr>
          <a:xfrm>
            <a:off x="27373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7" name="Google Shape;137;p12"/>
          <p:cNvSpPr txBox="1">
            <a:spLocks noGrp="1"/>
          </p:cNvSpPr>
          <p:nvPr>
            <p:ph type="body" idx="3"/>
          </p:nvPr>
        </p:nvSpPr>
        <p:spPr>
          <a:xfrm>
            <a:off x="50971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8" name="Google Shape;138;p12"/>
          <p:cNvSpPr/>
          <p:nvPr/>
        </p:nvSpPr>
        <p:spPr>
          <a:xfrm>
            <a:off x="252900" y="2205375"/>
            <a:ext cx="2247000" cy="389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2"/>
          <p:cNvSpPr/>
          <p:nvPr/>
        </p:nvSpPr>
        <p:spPr>
          <a:xfrm>
            <a:off x="4972438" y="2205375"/>
            <a:ext cx="2247000" cy="389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2"/>
          <p:cNvSpPr/>
          <p:nvPr/>
        </p:nvSpPr>
        <p:spPr>
          <a:xfrm>
            <a:off x="9692000" y="2205375"/>
            <a:ext cx="2247000" cy="389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 name="Google Shape;142;p12"/>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43" name="Google Shape;143;p12"/>
          <p:cNvGrpSpPr/>
          <p:nvPr/>
        </p:nvGrpSpPr>
        <p:grpSpPr>
          <a:xfrm>
            <a:off x="10949325" y="570600"/>
            <a:ext cx="846900" cy="564600"/>
            <a:chOff x="10949325" y="570600"/>
            <a:chExt cx="846900" cy="564600"/>
          </a:xfrm>
        </p:grpSpPr>
        <p:sp>
          <p:nvSpPr>
            <p:cNvPr id="144" name="Google Shape;144;p12"/>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2"/>
          <p:cNvSpPr txBox="1">
            <a:spLocks noGrp="1"/>
          </p:cNvSpPr>
          <p:nvPr>
            <p:ph type="subTitle" idx="4"/>
          </p:nvPr>
        </p:nvSpPr>
        <p:spPr>
          <a:xfrm>
            <a:off x="37755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48" name="Google Shape;148;p12"/>
          <p:cNvSpPr txBox="1">
            <a:spLocks noGrp="1"/>
          </p:cNvSpPr>
          <p:nvPr>
            <p:ph type="subTitle" idx="5"/>
          </p:nvPr>
        </p:nvSpPr>
        <p:spPr>
          <a:xfrm>
            <a:off x="273732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49" name="Google Shape;149;p12"/>
          <p:cNvSpPr txBox="1">
            <a:spLocks noGrp="1"/>
          </p:cNvSpPr>
          <p:nvPr>
            <p:ph type="subTitle" idx="6"/>
          </p:nvPr>
        </p:nvSpPr>
        <p:spPr>
          <a:xfrm>
            <a:off x="509710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0" name="Google Shape;150;p12"/>
          <p:cNvSpPr txBox="1">
            <a:spLocks noGrp="1"/>
          </p:cNvSpPr>
          <p:nvPr>
            <p:ph type="subTitle" idx="7"/>
          </p:nvPr>
        </p:nvSpPr>
        <p:spPr>
          <a:xfrm>
            <a:off x="745688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1" name="Google Shape;151;p12"/>
          <p:cNvSpPr txBox="1">
            <a:spLocks noGrp="1"/>
          </p:cNvSpPr>
          <p:nvPr>
            <p:ph type="subTitle" idx="8"/>
          </p:nvPr>
        </p:nvSpPr>
        <p:spPr>
          <a:xfrm>
            <a:off x="981665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2" name="Google Shape;152;p12"/>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153" name="Google Shape;153;p12"/>
          <p:cNvSpPr txBox="1">
            <a:spLocks noGrp="1"/>
          </p:cNvSpPr>
          <p:nvPr>
            <p:ph type="body" idx="9"/>
          </p:nvPr>
        </p:nvSpPr>
        <p:spPr>
          <a:xfrm>
            <a:off x="37755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54" name="Google Shape;154;p12"/>
          <p:cNvSpPr txBox="1">
            <a:spLocks noGrp="1"/>
          </p:cNvSpPr>
          <p:nvPr>
            <p:ph type="body" idx="13"/>
          </p:nvPr>
        </p:nvSpPr>
        <p:spPr>
          <a:xfrm>
            <a:off x="74568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extLst>
      <p:ext uri="{BB962C8B-B14F-4D97-AF65-F5344CB8AC3E}">
        <p14:creationId xmlns:p14="http://schemas.microsoft.com/office/powerpoint/2010/main" val="424664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68300">
              <a:lnSpc>
                <a:spcPct val="115000"/>
              </a:lnSpc>
              <a:spcBef>
                <a:spcPts val="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1pPr>
            <a:lvl2pPr marL="914400" lvl="1"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2pPr>
            <a:lvl3pPr marL="1371600" lvl="2"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3pPr>
            <a:lvl4pPr marL="1828800" lvl="3"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4pPr>
            <a:lvl5pPr marL="2286000" lvl="4"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5pPr>
            <a:lvl6pPr marL="2743200" lvl="5"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6pPr>
            <a:lvl7pPr marL="3200400" lvl="6"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7pPr>
            <a:lvl8pPr marL="3657600" lvl="7"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8pPr>
            <a:lvl9pPr marL="4114800" lvl="8" indent="-368300">
              <a:lnSpc>
                <a:spcPct val="115000"/>
              </a:lnSpc>
              <a:spcBef>
                <a:spcPts val="2100"/>
              </a:spcBef>
              <a:spcAft>
                <a:spcPts val="210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60"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5"/>
          <p:cNvPicPr preferRelativeResize="0"/>
          <p:nvPr/>
        </p:nvPicPr>
        <p:blipFill rotWithShape="1">
          <a:blip r:embed="rId3">
            <a:alphaModFix/>
          </a:blip>
          <a:srcRect l="18412" r="13089"/>
          <a:stretch/>
        </p:blipFill>
        <p:spPr>
          <a:xfrm>
            <a:off x="0" y="0"/>
            <a:ext cx="7032627" cy="6857999"/>
          </a:xfrm>
          <a:prstGeom prst="rect">
            <a:avLst/>
          </a:prstGeom>
          <a:noFill/>
          <a:ln>
            <a:noFill/>
          </a:ln>
        </p:spPr>
      </p:pic>
      <p:sp>
        <p:nvSpPr>
          <p:cNvPr id="172" name="Google Shape;172;p15"/>
          <p:cNvSpPr txBox="1">
            <a:spLocks noGrp="1"/>
          </p:cNvSpPr>
          <p:nvPr>
            <p:ph type="title"/>
          </p:nvPr>
        </p:nvSpPr>
        <p:spPr>
          <a:xfrm>
            <a:off x="7138800" y="2358800"/>
            <a:ext cx="5041200" cy="202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b="1" dirty="0">
                <a:latin typeface="+mj-lt"/>
              </a:rPr>
              <a:t>THREAD </a:t>
            </a:r>
            <a:br>
              <a:rPr lang="en" b="1" dirty="0">
                <a:latin typeface="+mj-lt"/>
              </a:rPr>
            </a:br>
            <a:r>
              <a:rPr lang="en" b="1" dirty="0">
                <a:latin typeface="+mj-lt"/>
              </a:rPr>
              <a:t>Đa luồng</a:t>
            </a:r>
            <a:endParaRPr b="1" dirty="0">
              <a:latin typeface="+mj-lt"/>
            </a:endParaRPr>
          </a:p>
        </p:txBody>
      </p:sp>
      <p:sp>
        <p:nvSpPr>
          <p:cNvPr id="173" name="Google Shape;173;p15"/>
          <p:cNvSpPr txBox="1">
            <a:spLocks noGrp="1"/>
          </p:cNvSpPr>
          <p:nvPr>
            <p:ph type="subTitle" idx="1"/>
          </p:nvPr>
        </p:nvSpPr>
        <p:spPr>
          <a:xfrm>
            <a:off x="7138800" y="4759899"/>
            <a:ext cx="3992100" cy="504559"/>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b="1" dirty="0" err="1">
                <a:solidFill>
                  <a:schemeClr val="lt1"/>
                </a:solidFill>
                <a:latin typeface="+mj-lt"/>
              </a:rPr>
              <a:t>Lập</a:t>
            </a:r>
            <a:r>
              <a:rPr lang="en-US" b="1" dirty="0">
                <a:solidFill>
                  <a:schemeClr val="lt1"/>
                </a:solidFill>
                <a:latin typeface="+mj-lt"/>
              </a:rPr>
              <a:t> </a:t>
            </a:r>
            <a:r>
              <a:rPr lang="en-US" b="1" dirty="0" err="1">
                <a:solidFill>
                  <a:schemeClr val="lt1"/>
                </a:solidFill>
                <a:latin typeface="+mj-lt"/>
              </a:rPr>
              <a:t>trình</a:t>
            </a:r>
            <a:r>
              <a:rPr lang="en-US" b="1" dirty="0">
                <a:solidFill>
                  <a:schemeClr val="lt1"/>
                </a:solidFill>
                <a:latin typeface="+mj-lt"/>
              </a:rPr>
              <a:t> </a:t>
            </a:r>
            <a:r>
              <a:rPr lang="en-US" b="1" dirty="0" err="1">
                <a:solidFill>
                  <a:schemeClr val="lt1"/>
                </a:solidFill>
                <a:latin typeface="+mj-lt"/>
              </a:rPr>
              <a:t>mạng</a:t>
            </a:r>
            <a:r>
              <a:rPr lang="en-US" b="1" dirty="0">
                <a:solidFill>
                  <a:schemeClr val="lt1"/>
                </a:solidFill>
                <a:latin typeface="+mj-lt"/>
              </a:rPr>
              <a:t> </a:t>
            </a:r>
            <a:r>
              <a:rPr lang="en-US" b="1" dirty="0" err="1">
                <a:solidFill>
                  <a:schemeClr val="lt1"/>
                </a:solidFill>
                <a:latin typeface="+mj-lt"/>
              </a:rPr>
              <a:t>căn</a:t>
            </a:r>
            <a:r>
              <a:rPr lang="en-US" b="1" dirty="0">
                <a:solidFill>
                  <a:schemeClr val="lt1"/>
                </a:solidFill>
                <a:latin typeface="+mj-lt"/>
              </a:rPr>
              <a:t> </a:t>
            </a:r>
            <a:r>
              <a:rPr lang="en-US" b="1" dirty="0" err="1">
                <a:solidFill>
                  <a:schemeClr val="lt1"/>
                </a:solidFill>
                <a:latin typeface="+mj-lt"/>
              </a:rPr>
              <a:t>bản</a:t>
            </a:r>
            <a:endParaRPr lang="en-US" b="1" dirty="0">
              <a:solidFill>
                <a:schemeClr val="lt1"/>
              </a:solidFill>
              <a:latin typeface="+mj-lt"/>
            </a:endParaRPr>
          </a:p>
          <a:p>
            <a:pPr marL="0" lvl="0" indent="0" algn="just" rtl="0">
              <a:spcBef>
                <a:spcPts val="0"/>
              </a:spcBef>
              <a:spcAft>
                <a:spcPts val="2100"/>
              </a:spcAft>
              <a:buNone/>
            </a:pPr>
            <a:r>
              <a:rPr lang="en-US" b="1" dirty="0">
                <a:latin typeface="+mj-lt"/>
              </a:rPr>
              <a:t>NT106.L21.ANTT</a:t>
            </a:r>
          </a:p>
          <a:p>
            <a:pPr marL="0" lvl="0" indent="0" algn="just" rtl="0">
              <a:spcBef>
                <a:spcPts val="0"/>
              </a:spcBef>
              <a:spcAft>
                <a:spcPts val="2100"/>
              </a:spcAft>
              <a:buNone/>
            </a:pPr>
            <a:r>
              <a:rPr lang="en-US" b="1" dirty="0">
                <a:solidFill>
                  <a:schemeClr val="lt1"/>
                </a:solidFill>
                <a:latin typeface="+mj-lt"/>
              </a:rPr>
              <a:t>GVHD: </a:t>
            </a:r>
            <a:r>
              <a:rPr lang="en-US" b="1" dirty="0" err="1">
                <a:solidFill>
                  <a:schemeClr val="lt1"/>
                </a:solidFill>
                <a:latin typeface="+mj-lt"/>
              </a:rPr>
              <a:t>Trần</a:t>
            </a:r>
            <a:r>
              <a:rPr lang="en-US" b="1" dirty="0">
                <a:solidFill>
                  <a:schemeClr val="lt1"/>
                </a:solidFill>
                <a:latin typeface="+mj-lt"/>
              </a:rPr>
              <a:t> </a:t>
            </a:r>
            <a:r>
              <a:rPr lang="en-US" b="1" dirty="0" err="1">
                <a:solidFill>
                  <a:schemeClr val="lt1"/>
                </a:solidFill>
                <a:latin typeface="+mj-lt"/>
              </a:rPr>
              <a:t>Hồng</a:t>
            </a:r>
            <a:r>
              <a:rPr lang="en-US" b="1" dirty="0">
                <a:solidFill>
                  <a:schemeClr val="lt1"/>
                </a:solidFill>
                <a:latin typeface="+mj-lt"/>
              </a:rPr>
              <a:t> Nghi</a:t>
            </a:r>
            <a:endParaRPr b="1" dirty="0">
              <a:solidFill>
                <a:schemeClr val="lt1"/>
              </a:solidFill>
              <a:latin typeface="+mj-lt"/>
            </a:endParaRPr>
          </a:p>
        </p:txBody>
      </p:sp>
      <p:sp>
        <p:nvSpPr>
          <p:cNvPr id="174" name="Google Shape;174;p15">
            <a:hlinkClick r:id="rId4"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pic>
        <p:nvPicPr>
          <p:cNvPr id="567" name="Google Shape;567;p24"/>
          <p:cNvPicPr preferRelativeResize="0"/>
          <p:nvPr/>
        </p:nvPicPr>
        <p:blipFill rotWithShape="1">
          <a:blip r:embed="rId3">
            <a:alphaModFix/>
          </a:blip>
          <a:srcRect l="18412" r="13089"/>
          <a:stretch/>
        </p:blipFill>
        <p:spPr>
          <a:xfrm>
            <a:off x="0" y="0"/>
            <a:ext cx="7032627" cy="6857999"/>
          </a:xfrm>
          <a:prstGeom prst="rect">
            <a:avLst/>
          </a:prstGeom>
          <a:noFill/>
          <a:ln>
            <a:noFill/>
          </a:ln>
        </p:spPr>
      </p:pic>
      <p:sp>
        <p:nvSpPr>
          <p:cNvPr id="568" name="Google Shape;568;p24"/>
          <p:cNvSpPr txBox="1">
            <a:spLocks noGrp="1"/>
          </p:cNvSpPr>
          <p:nvPr>
            <p:ph type="title"/>
          </p:nvPr>
        </p:nvSpPr>
        <p:spPr>
          <a:xfrm>
            <a:off x="7205700" y="2096575"/>
            <a:ext cx="4962000" cy="1341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sz="6000" b="1" dirty="0">
                <a:latin typeface="+mj-lt"/>
              </a:rPr>
              <a:t>Thank you!</a:t>
            </a:r>
            <a:endParaRPr sz="6000" b="1" dirty="0">
              <a:latin typeface="+mj-lt"/>
            </a:endParaRPr>
          </a:p>
        </p:txBody>
      </p:sp>
      <p:sp>
        <p:nvSpPr>
          <p:cNvPr id="577" name="Google Shape;577;p24">
            <a:hlinkClick r:id="rId4"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a:spLocks noGrp="1"/>
          </p:cNvSpPr>
          <p:nvPr>
            <p:ph type="title"/>
          </p:nvPr>
        </p:nvSpPr>
        <p:spPr>
          <a:xfrm>
            <a:off x="1374775" y="557350"/>
            <a:ext cx="103473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b="1" dirty="0">
                <a:latin typeface="+mj-lt"/>
              </a:rPr>
              <a:t>Nhóm 3</a:t>
            </a:r>
            <a:endParaRPr b="1" dirty="0">
              <a:latin typeface="+mj-lt"/>
            </a:endParaRPr>
          </a:p>
        </p:txBody>
      </p:sp>
      <p:sp>
        <p:nvSpPr>
          <p:cNvPr id="180" name="Google Shape;180;p16">
            <a:hlinkClick r:id="rId3" action="ppaction://hlinksldjump"/>
          </p:cNvPr>
          <p:cNvSpPr txBox="1">
            <a:spLocks noGrp="1"/>
          </p:cNvSpPr>
          <p:nvPr>
            <p:ph type="subTitle" idx="1"/>
          </p:nvPr>
        </p:nvSpPr>
        <p:spPr>
          <a:xfrm>
            <a:off x="1352700" y="1599600"/>
            <a:ext cx="103473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latin typeface="+mj-lt"/>
              </a:rPr>
              <a:t>Bạch Nhật Minh</a:t>
            </a:r>
            <a:endParaRPr dirty="0">
              <a:latin typeface="+mj-lt"/>
            </a:endParaRPr>
          </a:p>
        </p:txBody>
      </p:sp>
      <p:sp>
        <p:nvSpPr>
          <p:cNvPr id="181" name="Google Shape;181;p16">
            <a:hlinkClick r:id="rId4" action="ppaction://hlinksldjump"/>
          </p:cNvPr>
          <p:cNvSpPr txBox="1">
            <a:spLocks noGrp="1"/>
          </p:cNvSpPr>
          <p:nvPr>
            <p:ph type="subTitle" idx="2"/>
          </p:nvPr>
        </p:nvSpPr>
        <p:spPr>
          <a:xfrm>
            <a:off x="1352700" y="2306570"/>
            <a:ext cx="103473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latin typeface="+mj-lt"/>
              </a:rPr>
              <a:t>Mai A</a:t>
            </a:r>
            <a:r>
              <a:rPr lang="en-US" dirty="0">
                <a:latin typeface="+mj-lt"/>
              </a:rPr>
              <a:t>n</a:t>
            </a:r>
            <a:r>
              <a:rPr lang="en" dirty="0">
                <a:latin typeface="+mj-lt"/>
              </a:rPr>
              <a:t>h Khoa</a:t>
            </a:r>
            <a:endParaRPr dirty="0">
              <a:latin typeface="+mj-lt"/>
            </a:endParaRPr>
          </a:p>
        </p:txBody>
      </p:sp>
      <p:sp>
        <p:nvSpPr>
          <p:cNvPr id="187" name="Google Shape;187;p16">
            <a:hlinkClick r:id="rId5"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 name="Google Shape;188;p16"/>
          <p:cNvCxnSpPr/>
          <p:nvPr/>
        </p:nvCxnSpPr>
        <p:spPr>
          <a:xfrm>
            <a:off x="3939500" y="1039250"/>
            <a:ext cx="1550100" cy="0"/>
          </a:xfrm>
          <a:prstGeom prst="straightConnector1">
            <a:avLst/>
          </a:prstGeom>
          <a:noFill/>
          <a:ln w="38100" cap="rnd" cmpd="sng">
            <a:solidFill>
              <a:schemeClr val="lt1"/>
            </a:solidFill>
            <a:prstDash val="solid"/>
            <a:round/>
            <a:headEnd type="none" w="med" len="med"/>
            <a:tailEnd type="none" w="med" len="med"/>
          </a:ln>
        </p:spPr>
      </p:cxnSp>
      <p:cxnSp>
        <p:nvCxnSpPr>
          <p:cNvPr id="189" name="Google Shape;189;p16"/>
          <p:cNvCxnSpPr/>
          <p:nvPr/>
        </p:nvCxnSpPr>
        <p:spPr>
          <a:xfrm>
            <a:off x="7572675" y="1039250"/>
            <a:ext cx="1550100" cy="0"/>
          </a:xfrm>
          <a:prstGeom prst="straightConnector1">
            <a:avLst/>
          </a:prstGeom>
          <a:noFill/>
          <a:ln w="38100" cap="rnd"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b="1" dirty="0">
                <a:solidFill>
                  <a:schemeClr val="lt1"/>
                </a:solidFill>
                <a:latin typeface="+mj-lt"/>
              </a:rPr>
              <a:t>Thread là gì?</a:t>
            </a:r>
            <a:endParaRPr b="1" dirty="0">
              <a:solidFill>
                <a:schemeClr val="lt1"/>
              </a:solidFill>
              <a:latin typeface="+mj-lt"/>
            </a:endParaRPr>
          </a:p>
        </p:txBody>
      </p:sp>
      <p:sp>
        <p:nvSpPr>
          <p:cNvPr id="195" name="Google Shape;195;p17"/>
          <p:cNvSpPr txBox="1">
            <a:spLocks noGrp="1"/>
          </p:cNvSpPr>
          <p:nvPr>
            <p:ph type="body" idx="1"/>
          </p:nvPr>
        </p:nvSpPr>
        <p:spPr>
          <a:xfrm>
            <a:off x="469403" y="1981987"/>
            <a:ext cx="6577800" cy="4417658"/>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vi-VN" sz="2000" b="0" i="0" dirty="0">
                <a:solidFill>
                  <a:srgbClr val="000000"/>
                </a:solidFill>
                <a:effectLst/>
                <a:latin typeface="+mn-lt"/>
              </a:rPr>
              <a:t>Một </a:t>
            </a:r>
            <a:r>
              <a:rPr lang="vi-VN" sz="2000" b="1" i="0" dirty="0">
                <a:solidFill>
                  <a:srgbClr val="000000"/>
                </a:solidFill>
                <a:effectLst/>
                <a:latin typeface="+mn-lt"/>
              </a:rPr>
              <a:t>thread</a:t>
            </a:r>
            <a:r>
              <a:rPr lang="vi-VN" sz="2000" b="0" i="0" dirty="0">
                <a:solidFill>
                  <a:srgbClr val="000000"/>
                </a:solidFill>
                <a:effectLst/>
                <a:latin typeface="+mn-lt"/>
              </a:rPr>
              <a:t> được định nghĩa như là một đường thực thi (execution path) của một chương trình. Mỗi Thread định nghĩa một dòng điều khiển duy nhất. Nếu application của bạn gồm các hoạt động phức tạp và tốn thời gian, thì nó thường là rất hữu ích khi thiết lập các execution path hoặc Thread, với mỗi Thread thực hiện một công việc cụ thể.</a:t>
            </a:r>
            <a:endParaRPr lang="en-US" sz="2000" b="0" i="0" dirty="0">
              <a:solidFill>
                <a:srgbClr val="000000"/>
              </a:solidFill>
              <a:effectLst/>
              <a:latin typeface="+mn-lt"/>
            </a:endParaRPr>
          </a:p>
          <a:p>
            <a:pPr marL="0" lvl="0" indent="0" algn="l" rtl="0">
              <a:lnSpc>
                <a:spcPct val="100000"/>
              </a:lnSpc>
              <a:spcBef>
                <a:spcPts val="0"/>
              </a:spcBef>
              <a:spcAft>
                <a:spcPts val="0"/>
              </a:spcAft>
              <a:buNone/>
            </a:pPr>
            <a:r>
              <a:rPr lang="vi-VN" sz="2000" b="0" i="0" dirty="0">
                <a:solidFill>
                  <a:srgbClr val="000000"/>
                </a:solidFill>
                <a:effectLst/>
                <a:latin typeface="+mn-lt"/>
              </a:rPr>
              <a:t>Các Thread là các </a:t>
            </a:r>
            <a:r>
              <a:rPr lang="vi-VN" sz="2000" b="1" i="0" dirty="0">
                <a:solidFill>
                  <a:srgbClr val="000000"/>
                </a:solidFill>
                <a:effectLst/>
                <a:latin typeface="+mn-lt"/>
              </a:rPr>
              <a:t>tiến trình nhẹ</a:t>
            </a:r>
            <a:r>
              <a:rPr lang="vi-VN" sz="2000" b="0" i="0" dirty="0">
                <a:solidFill>
                  <a:srgbClr val="000000"/>
                </a:solidFill>
                <a:effectLst/>
                <a:latin typeface="+mn-lt"/>
              </a:rPr>
              <a:t>. Một ví dụ phổ biến của sự sử dụng Thread là sự triển khai lập trình tương tranh (concurrent programming) bởi các hệ điều hành hiện đại. Sử dụng các Thread tiếp kiệm sự hao phí của CPU cycle và tăng hiệu quả của một application.</a:t>
            </a:r>
            <a:endParaRPr sz="2000" dirty="0">
              <a:latin typeface="+mn-lt"/>
            </a:endParaRPr>
          </a:p>
        </p:txBody>
      </p:sp>
      <p:sp>
        <p:nvSpPr>
          <p:cNvPr id="196" name="Google Shape;196;p17">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17"/>
          <p:cNvGrpSpPr/>
          <p:nvPr/>
        </p:nvGrpSpPr>
        <p:grpSpPr>
          <a:xfrm>
            <a:off x="11271317" y="6187415"/>
            <a:ext cx="692651" cy="424867"/>
            <a:chOff x="4410025" y="5528957"/>
            <a:chExt cx="1639799" cy="1005840"/>
          </a:xfrm>
        </p:grpSpPr>
        <p:cxnSp>
          <p:nvCxnSpPr>
            <p:cNvPr id="198" name="Google Shape;198;p17"/>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199" name="Google Shape;199;p17"/>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00" name="Google Shape;200;p17"/>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01" name="Google Shape;201;p17"/>
          <p:cNvGrpSpPr/>
          <p:nvPr/>
        </p:nvGrpSpPr>
        <p:grpSpPr>
          <a:xfrm flipH="1">
            <a:off x="238392" y="6187415"/>
            <a:ext cx="692651" cy="424867"/>
            <a:chOff x="4410025" y="5528957"/>
            <a:chExt cx="1639799" cy="1005840"/>
          </a:xfrm>
        </p:grpSpPr>
        <p:cxnSp>
          <p:nvCxnSpPr>
            <p:cNvPr id="202" name="Google Shape;202;p17"/>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03" name="Google Shape;203;p17"/>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04" name="Google Shape;204;p17"/>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05" name="Google Shape;205;p17"/>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운영체제] 프로세스와 스레드 : Process vs. Thread">
            <a:extLst>
              <a:ext uri="{FF2B5EF4-FFF2-40B4-BE49-F238E27FC236}">
                <a16:creationId xmlns:a16="http://schemas.microsoft.com/office/drawing/2014/main" id="{332936DC-F3F3-443F-A737-306AD505F6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1914" y="2354616"/>
            <a:ext cx="4649710" cy="3281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wipe(down)">
                                      <p:cBhvr>
                                        <p:cTn id="7" dur="500"/>
                                        <p:tgtEl>
                                          <p:spTgt spid="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5">
                                            <p:txEl>
                                              <p:pRg st="1" end="1"/>
                                            </p:txEl>
                                          </p:spTgt>
                                        </p:tgtEl>
                                        <p:attrNameLst>
                                          <p:attrName>style.visibility</p:attrName>
                                        </p:attrNameLst>
                                      </p:cBhvr>
                                      <p:to>
                                        <p:strVal val="visible"/>
                                      </p:to>
                                    </p:set>
                                    <p:animEffect transition="in" filter="wipe(down)">
                                      <p:cBhvr>
                                        <p:cTn id="12" dur="500"/>
                                        <p:tgtEl>
                                          <p:spTgt spid="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3"/>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b="1" dirty="0">
                <a:latin typeface="+mj-lt"/>
              </a:rPr>
              <a:t>MultiThread</a:t>
            </a:r>
            <a:endParaRPr b="1" dirty="0">
              <a:latin typeface="+mj-lt"/>
            </a:endParaRPr>
          </a:p>
        </p:txBody>
      </p:sp>
      <p:sp>
        <p:nvSpPr>
          <p:cNvPr id="541" name="Google Shape;541;p23"/>
          <p:cNvSpPr txBox="1">
            <a:spLocks noGrp="1"/>
          </p:cNvSpPr>
          <p:nvPr>
            <p:ph type="subTitle" idx="4"/>
          </p:nvPr>
        </p:nvSpPr>
        <p:spPr>
          <a:xfrm>
            <a:off x="88776" y="2323153"/>
            <a:ext cx="251238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800" dirty="0">
                <a:latin typeface="+mj-lt"/>
              </a:rPr>
              <a:t>Khả năng đáp ứng</a:t>
            </a:r>
            <a:endParaRPr sz="1800" dirty="0">
              <a:latin typeface="+mj-lt"/>
            </a:endParaRPr>
          </a:p>
        </p:txBody>
      </p:sp>
      <p:sp>
        <p:nvSpPr>
          <p:cNvPr id="542" name="Google Shape;542;p23"/>
          <p:cNvSpPr txBox="1">
            <a:spLocks noGrp="1"/>
          </p:cNvSpPr>
          <p:nvPr>
            <p:ph type="body" idx="2"/>
          </p:nvPr>
        </p:nvSpPr>
        <p:spPr>
          <a:xfrm>
            <a:off x="2511279" y="2840138"/>
            <a:ext cx="2510084" cy="1910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800" b="0" i="0" dirty="0">
                <a:solidFill>
                  <a:srgbClr val="212529"/>
                </a:solidFill>
                <a:effectLst/>
                <a:latin typeface="+mj-lt"/>
              </a:rPr>
              <a:t>C</a:t>
            </a:r>
            <a:r>
              <a:rPr lang="vi-VN" sz="1800" b="0" i="0" dirty="0">
                <a:solidFill>
                  <a:srgbClr val="212529"/>
                </a:solidFill>
                <a:effectLst/>
                <a:latin typeface="+mn-lt"/>
              </a:rPr>
              <a:t>ác luồng chia sẻ thông tin hoặc tài nguyên theo hệ thống được mặc định. Lợi ích của việc chia sẻ code và dữ liệu là nó giúp ứng dụng có nhiều threads hoạt động trong một vùng địa chỉ chung.</a:t>
            </a:r>
            <a:endParaRPr sz="1800" dirty="0">
              <a:latin typeface="+mn-lt"/>
            </a:endParaRPr>
          </a:p>
        </p:txBody>
      </p:sp>
      <p:sp>
        <p:nvSpPr>
          <p:cNvPr id="543" name="Google Shape;543;p23"/>
          <p:cNvSpPr txBox="1">
            <a:spLocks noGrp="1"/>
          </p:cNvSpPr>
          <p:nvPr>
            <p:ph type="subTitle" idx="5"/>
          </p:nvPr>
        </p:nvSpPr>
        <p:spPr>
          <a:xfrm>
            <a:off x="2573014" y="2313365"/>
            <a:ext cx="231989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800" dirty="0">
                <a:latin typeface="+mj-lt"/>
              </a:rPr>
              <a:t>Chia sẻ tài nguyên</a:t>
            </a:r>
            <a:endParaRPr sz="1800" dirty="0">
              <a:latin typeface="+mj-lt"/>
            </a:endParaRPr>
          </a:p>
        </p:txBody>
      </p:sp>
      <p:sp>
        <p:nvSpPr>
          <p:cNvPr id="544" name="Google Shape;544;p23"/>
          <p:cNvSpPr txBox="1">
            <a:spLocks noGrp="1"/>
          </p:cNvSpPr>
          <p:nvPr>
            <p:ph type="body" idx="3"/>
          </p:nvPr>
        </p:nvSpPr>
        <p:spPr>
          <a:xfrm>
            <a:off x="4954151" y="2828918"/>
            <a:ext cx="2438371" cy="1910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800" dirty="0" err="1">
                <a:solidFill>
                  <a:srgbClr val="212529"/>
                </a:solidFill>
                <a:latin typeface="+mj-lt"/>
              </a:rPr>
              <a:t>V</a:t>
            </a:r>
            <a:r>
              <a:rPr lang="en-US" sz="1800" b="0" i="0" dirty="0" err="1">
                <a:solidFill>
                  <a:srgbClr val="212529"/>
                </a:solidFill>
                <a:effectLst/>
                <a:latin typeface="+mj-lt"/>
              </a:rPr>
              <a:t>iệc</a:t>
            </a:r>
            <a:r>
              <a:rPr lang="en-US" sz="1800" b="0" i="0" dirty="0">
                <a:solidFill>
                  <a:srgbClr val="212529"/>
                </a:solidFill>
                <a:effectLst/>
                <a:latin typeface="+mj-lt"/>
              </a:rPr>
              <a:t> </a:t>
            </a:r>
            <a:r>
              <a:rPr lang="en-US" sz="1800" b="0" i="0" dirty="0" err="1">
                <a:solidFill>
                  <a:srgbClr val="212529"/>
                </a:solidFill>
                <a:effectLst/>
                <a:latin typeface="+mj-lt"/>
              </a:rPr>
              <a:t>cung</a:t>
            </a:r>
            <a:r>
              <a:rPr lang="en-US" sz="1800" b="0" i="0" dirty="0">
                <a:solidFill>
                  <a:srgbClr val="212529"/>
                </a:solidFill>
                <a:effectLst/>
                <a:latin typeface="+mj-lt"/>
              </a:rPr>
              <a:t> </a:t>
            </a:r>
            <a:r>
              <a:rPr lang="en-US" sz="1800" b="0" i="0" dirty="0" err="1">
                <a:solidFill>
                  <a:srgbClr val="212529"/>
                </a:solidFill>
                <a:effectLst/>
                <a:latin typeface="+mj-lt"/>
              </a:rPr>
              <a:t>cấp</a:t>
            </a:r>
            <a:r>
              <a:rPr lang="en-US" sz="1800" b="0" i="0" dirty="0">
                <a:solidFill>
                  <a:srgbClr val="212529"/>
                </a:solidFill>
                <a:effectLst/>
                <a:latin typeface="+mj-lt"/>
              </a:rPr>
              <a:t> </a:t>
            </a:r>
            <a:r>
              <a:rPr lang="en-US" sz="1800" b="0" i="0" dirty="0" err="1">
                <a:solidFill>
                  <a:srgbClr val="212529"/>
                </a:solidFill>
                <a:effectLst/>
                <a:latin typeface="+mj-lt"/>
              </a:rPr>
              <a:t>tài</a:t>
            </a:r>
            <a:r>
              <a:rPr lang="en-US" sz="1800" b="0" i="0" dirty="0">
                <a:solidFill>
                  <a:srgbClr val="212529"/>
                </a:solidFill>
                <a:effectLst/>
                <a:latin typeface="+mj-lt"/>
              </a:rPr>
              <a:t> </a:t>
            </a:r>
            <a:r>
              <a:rPr lang="en-US" sz="1800" b="0" i="0" dirty="0" err="1">
                <a:solidFill>
                  <a:srgbClr val="212529"/>
                </a:solidFill>
                <a:effectLst/>
                <a:latin typeface="+mj-lt"/>
              </a:rPr>
              <a:t>nguyên</a:t>
            </a:r>
            <a:r>
              <a:rPr lang="en-US" sz="1800" b="0" i="0" dirty="0">
                <a:solidFill>
                  <a:srgbClr val="212529"/>
                </a:solidFill>
                <a:effectLst/>
                <a:latin typeface="+mj-lt"/>
              </a:rPr>
              <a:t> </a:t>
            </a:r>
            <a:r>
              <a:rPr lang="en-US" sz="1800" b="0" i="0" dirty="0" err="1">
                <a:solidFill>
                  <a:srgbClr val="212529"/>
                </a:solidFill>
                <a:effectLst/>
                <a:latin typeface="+mj-lt"/>
              </a:rPr>
              <a:t>và</a:t>
            </a:r>
            <a:r>
              <a:rPr lang="en-US" sz="1800" b="0" i="0" dirty="0">
                <a:solidFill>
                  <a:srgbClr val="212529"/>
                </a:solidFill>
                <a:effectLst/>
                <a:latin typeface="+mj-lt"/>
              </a:rPr>
              <a:t> </a:t>
            </a:r>
            <a:r>
              <a:rPr lang="en-US" sz="1800" b="0" i="0" dirty="0" err="1">
                <a:solidFill>
                  <a:srgbClr val="212529"/>
                </a:solidFill>
                <a:effectLst/>
                <a:latin typeface="+mj-lt"/>
              </a:rPr>
              <a:t>dữ</a:t>
            </a:r>
            <a:r>
              <a:rPr lang="en-US" sz="1800" b="0" i="0" dirty="0">
                <a:solidFill>
                  <a:srgbClr val="212529"/>
                </a:solidFill>
                <a:effectLst/>
                <a:latin typeface="+mj-lt"/>
              </a:rPr>
              <a:t> </a:t>
            </a:r>
            <a:r>
              <a:rPr lang="en-US" sz="1800" b="0" i="0" dirty="0" err="1">
                <a:solidFill>
                  <a:srgbClr val="212529"/>
                </a:solidFill>
                <a:effectLst/>
                <a:latin typeface="+mj-lt"/>
              </a:rPr>
              <a:t>liệu</a:t>
            </a:r>
            <a:r>
              <a:rPr lang="en-US" sz="1800" b="0" i="0" dirty="0">
                <a:solidFill>
                  <a:srgbClr val="212529"/>
                </a:solidFill>
                <a:effectLst/>
                <a:latin typeface="+mj-lt"/>
              </a:rPr>
              <a:t> </a:t>
            </a:r>
            <a:r>
              <a:rPr lang="en-US" sz="1800" b="0" i="0" dirty="0" err="1">
                <a:solidFill>
                  <a:srgbClr val="212529"/>
                </a:solidFill>
                <a:effectLst/>
                <a:latin typeface="+mj-lt"/>
              </a:rPr>
              <a:t>cho</a:t>
            </a:r>
            <a:r>
              <a:rPr lang="en-US" sz="1800" b="0" i="0" dirty="0">
                <a:solidFill>
                  <a:srgbClr val="212529"/>
                </a:solidFill>
                <a:effectLst/>
                <a:latin typeface="+mj-lt"/>
              </a:rPr>
              <a:t> </a:t>
            </a:r>
            <a:r>
              <a:rPr lang="en-US" sz="1800" b="0" i="0" dirty="0" err="1">
                <a:solidFill>
                  <a:srgbClr val="212529"/>
                </a:solidFill>
                <a:effectLst/>
                <a:latin typeface="+mj-lt"/>
              </a:rPr>
              <a:t>quá</a:t>
            </a:r>
            <a:r>
              <a:rPr lang="en-US" sz="1800" b="0" i="0" dirty="0">
                <a:solidFill>
                  <a:srgbClr val="212529"/>
                </a:solidFill>
                <a:effectLst/>
                <a:latin typeface="+mj-lt"/>
              </a:rPr>
              <a:t> </a:t>
            </a:r>
            <a:r>
              <a:rPr lang="en-US" sz="1800" b="0" i="0" dirty="0" err="1">
                <a:solidFill>
                  <a:srgbClr val="212529"/>
                </a:solidFill>
                <a:effectLst/>
                <a:latin typeface="+mj-lt"/>
              </a:rPr>
              <a:t>trình</a:t>
            </a:r>
            <a:r>
              <a:rPr lang="en-US" sz="1800" b="0" i="0" dirty="0">
                <a:solidFill>
                  <a:srgbClr val="212529"/>
                </a:solidFill>
                <a:effectLst/>
                <a:latin typeface="+mj-lt"/>
              </a:rPr>
              <a:t> </a:t>
            </a:r>
            <a:r>
              <a:rPr lang="en-US" sz="1800" b="0" i="0" dirty="0" err="1">
                <a:solidFill>
                  <a:srgbClr val="212529"/>
                </a:solidFill>
                <a:effectLst/>
                <a:latin typeface="+mj-lt"/>
              </a:rPr>
              <a:t>tạo</a:t>
            </a:r>
            <a:r>
              <a:rPr lang="en-US" sz="1800" b="0" i="0" dirty="0">
                <a:solidFill>
                  <a:srgbClr val="212529"/>
                </a:solidFill>
                <a:effectLst/>
                <a:latin typeface="+mj-lt"/>
              </a:rPr>
              <a:t> process </a:t>
            </a:r>
            <a:r>
              <a:rPr lang="en-US" sz="1800" b="0" i="0" dirty="0" err="1">
                <a:solidFill>
                  <a:srgbClr val="212529"/>
                </a:solidFill>
                <a:effectLst/>
                <a:latin typeface="+mj-lt"/>
              </a:rPr>
              <a:t>rất</a:t>
            </a:r>
            <a:r>
              <a:rPr lang="en-US" sz="1800" b="0" i="0" dirty="0">
                <a:solidFill>
                  <a:srgbClr val="212529"/>
                </a:solidFill>
                <a:effectLst/>
                <a:latin typeface="+mj-lt"/>
              </a:rPr>
              <a:t> </a:t>
            </a:r>
            <a:r>
              <a:rPr lang="en-US" sz="1800" b="0" i="0" dirty="0" err="1">
                <a:solidFill>
                  <a:srgbClr val="212529"/>
                </a:solidFill>
                <a:effectLst/>
                <a:latin typeface="+mj-lt"/>
              </a:rPr>
              <a:t>tốn</a:t>
            </a:r>
            <a:r>
              <a:rPr lang="en-US" sz="1800" b="0" i="0" dirty="0">
                <a:solidFill>
                  <a:srgbClr val="212529"/>
                </a:solidFill>
                <a:effectLst/>
                <a:latin typeface="+mj-lt"/>
              </a:rPr>
              <a:t> </a:t>
            </a:r>
            <a:r>
              <a:rPr lang="en-US" sz="1800" b="0" i="0" dirty="0" err="1">
                <a:solidFill>
                  <a:srgbClr val="212529"/>
                </a:solidFill>
                <a:effectLst/>
                <a:latin typeface="+mj-lt"/>
              </a:rPr>
              <a:t>kém</a:t>
            </a:r>
            <a:r>
              <a:rPr lang="en-US" sz="1800" b="0" i="0" dirty="0">
                <a:solidFill>
                  <a:srgbClr val="212529"/>
                </a:solidFill>
                <a:effectLst/>
                <a:latin typeface="+mj-lt"/>
              </a:rPr>
              <a:t>. </a:t>
            </a:r>
            <a:r>
              <a:rPr lang="en-US" sz="1800" b="0" i="0" dirty="0" err="1">
                <a:solidFill>
                  <a:srgbClr val="212529"/>
                </a:solidFill>
                <a:effectLst/>
                <a:latin typeface="+mj-lt"/>
              </a:rPr>
              <a:t>Và</a:t>
            </a:r>
            <a:r>
              <a:rPr lang="en-US" sz="1800" b="0" i="0" dirty="0">
                <a:solidFill>
                  <a:srgbClr val="212529"/>
                </a:solidFill>
                <a:effectLst/>
                <a:latin typeface="+mj-lt"/>
              </a:rPr>
              <a:t> </a:t>
            </a:r>
            <a:r>
              <a:rPr lang="en-US" sz="1800" b="0" i="0" dirty="0" err="1">
                <a:solidFill>
                  <a:srgbClr val="212529"/>
                </a:solidFill>
                <a:effectLst/>
                <a:latin typeface="+mj-lt"/>
              </a:rPr>
              <a:t>vì</a:t>
            </a:r>
            <a:r>
              <a:rPr lang="en-US" sz="1800" b="0" i="0" dirty="0">
                <a:solidFill>
                  <a:srgbClr val="212529"/>
                </a:solidFill>
                <a:effectLst/>
                <a:latin typeface="+mj-lt"/>
              </a:rPr>
              <a:t> threads </a:t>
            </a:r>
            <a:r>
              <a:rPr lang="en-US" sz="1800" b="0" i="0" dirty="0" err="1">
                <a:solidFill>
                  <a:srgbClr val="212529"/>
                </a:solidFill>
                <a:effectLst/>
                <a:latin typeface="+mj-lt"/>
              </a:rPr>
              <a:t>tự</a:t>
            </a:r>
            <a:r>
              <a:rPr lang="en-US" sz="1800" b="0" i="0" dirty="0">
                <a:solidFill>
                  <a:srgbClr val="212529"/>
                </a:solidFill>
                <a:effectLst/>
                <a:latin typeface="+mj-lt"/>
              </a:rPr>
              <a:t> </a:t>
            </a:r>
            <a:r>
              <a:rPr lang="en-US" sz="1800" b="0" i="0" dirty="0" err="1">
                <a:solidFill>
                  <a:srgbClr val="212529"/>
                </a:solidFill>
                <a:effectLst/>
                <a:latin typeface="+mj-lt"/>
              </a:rPr>
              <a:t>động</a:t>
            </a:r>
            <a:r>
              <a:rPr lang="en-US" sz="1800" b="0" i="0" dirty="0">
                <a:solidFill>
                  <a:srgbClr val="212529"/>
                </a:solidFill>
                <a:effectLst/>
                <a:latin typeface="+mj-lt"/>
              </a:rPr>
              <a:t> chia </a:t>
            </a:r>
            <a:r>
              <a:rPr lang="en-US" sz="1800" b="0" i="0" dirty="0" err="1">
                <a:solidFill>
                  <a:srgbClr val="212529"/>
                </a:solidFill>
                <a:effectLst/>
                <a:latin typeface="+mj-lt"/>
              </a:rPr>
              <a:t>sẻ</a:t>
            </a:r>
            <a:r>
              <a:rPr lang="en-US" sz="1800" b="0" i="0" dirty="0">
                <a:solidFill>
                  <a:srgbClr val="212529"/>
                </a:solidFill>
                <a:effectLst/>
                <a:latin typeface="+mj-lt"/>
              </a:rPr>
              <a:t> data </a:t>
            </a:r>
            <a:r>
              <a:rPr lang="en-US" sz="1800" b="0" i="0" dirty="0" err="1">
                <a:solidFill>
                  <a:srgbClr val="212529"/>
                </a:solidFill>
                <a:effectLst/>
                <a:latin typeface="+mj-lt"/>
              </a:rPr>
              <a:t>cho</a:t>
            </a:r>
            <a:r>
              <a:rPr lang="en-US" sz="1800" b="0" i="0" dirty="0">
                <a:solidFill>
                  <a:srgbClr val="212529"/>
                </a:solidFill>
                <a:effectLst/>
                <a:latin typeface="+mj-lt"/>
              </a:rPr>
              <a:t> process </a:t>
            </a:r>
            <a:r>
              <a:rPr lang="en-US" sz="1800" b="0" i="0" dirty="0" err="1">
                <a:solidFill>
                  <a:srgbClr val="212529"/>
                </a:solidFill>
                <a:effectLst/>
                <a:latin typeface="+mj-lt"/>
              </a:rPr>
              <a:t>mà</a:t>
            </a:r>
            <a:r>
              <a:rPr lang="en-US" sz="1800" b="0" i="0" dirty="0">
                <a:solidFill>
                  <a:srgbClr val="212529"/>
                </a:solidFill>
                <a:effectLst/>
                <a:latin typeface="+mj-lt"/>
              </a:rPr>
              <a:t> </a:t>
            </a:r>
            <a:r>
              <a:rPr lang="en-US" sz="1800" b="0" i="0" dirty="0" err="1">
                <a:solidFill>
                  <a:srgbClr val="212529"/>
                </a:solidFill>
                <a:effectLst/>
                <a:latin typeface="+mj-lt"/>
              </a:rPr>
              <a:t>nó</a:t>
            </a:r>
            <a:r>
              <a:rPr lang="en-US" sz="1800" b="0" i="0" dirty="0">
                <a:solidFill>
                  <a:srgbClr val="212529"/>
                </a:solidFill>
                <a:effectLst/>
                <a:latin typeface="+mj-lt"/>
              </a:rPr>
              <a:t> </a:t>
            </a:r>
            <a:r>
              <a:rPr lang="en-US" sz="1800" b="0" i="0" dirty="0" err="1">
                <a:solidFill>
                  <a:srgbClr val="212529"/>
                </a:solidFill>
                <a:effectLst/>
                <a:latin typeface="+mj-lt"/>
              </a:rPr>
              <a:t>thuộc</a:t>
            </a:r>
            <a:r>
              <a:rPr lang="en-US" sz="1800" b="0" i="0" dirty="0">
                <a:solidFill>
                  <a:srgbClr val="212529"/>
                </a:solidFill>
                <a:effectLst/>
                <a:latin typeface="+mj-lt"/>
              </a:rPr>
              <a:t> </a:t>
            </a:r>
            <a:r>
              <a:rPr lang="en-US" sz="1800" b="0" i="0" dirty="0" err="1">
                <a:solidFill>
                  <a:srgbClr val="212529"/>
                </a:solidFill>
                <a:effectLst/>
                <a:latin typeface="+mj-lt"/>
              </a:rPr>
              <a:t>về</a:t>
            </a:r>
            <a:r>
              <a:rPr lang="en-US" sz="1800" b="0" i="0" dirty="0">
                <a:solidFill>
                  <a:srgbClr val="212529"/>
                </a:solidFill>
                <a:effectLst/>
                <a:latin typeface="+mj-lt"/>
              </a:rPr>
              <a:t>, </a:t>
            </a:r>
            <a:r>
              <a:rPr lang="en-US" sz="1800" b="0" i="0" dirty="0" err="1">
                <a:solidFill>
                  <a:srgbClr val="212529"/>
                </a:solidFill>
                <a:effectLst/>
                <a:latin typeface="+mj-lt"/>
              </a:rPr>
              <a:t>sẽ</a:t>
            </a:r>
            <a:r>
              <a:rPr lang="en-US" sz="1800" b="0" i="0" dirty="0">
                <a:solidFill>
                  <a:srgbClr val="212529"/>
                </a:solidFill>
                <a:effectLst/>
                <a:latin typeface="+mj-lt"/>
              </a:rPr>
              <a:t> </a:t>
            </a:r>
            <a:r>
              <a:rPr lang="en-US" sz="1800" b="0" i="0" dirty="0" err="1">
                <a:solidFill>
                  <a:srgbClr val="212529"/>
                </a:solidFill>
                <a:effectLst/>
                <a:latin typeface="+mj-lt"/>
              </a:rPr>
              <a:t>giúp</a:t>
            </a:r>
            <a:r>
              <a:rPr lang="en-US" sz="1800" b="0" i="0" dirty="0">
                <a:solidFill>
                  <a:srgbClr val="212529"/>
                </a:solidFill>
                <a:effectLst/>
                <a:latin typeface="+mj-lt"/>
              </a:rPr>
              <a:t> </a:t>
            </a:r>
            <a:r>
              <a:rPr lang="en-US" sz="1800" b="0" i="0" dirty="0" err="1">
                <a:solidFill>
                  <a:srgbClr val="212529"/>
                </a:solidFill>
                <a:effectLst/>
                <a:latin typeface="+mj-lt"/>
              </a:rPr>
              <a:t>tiết</a:t>
            </a:r>
            <a:r>
              <a:rPr lang="en-US" sz="1800" b="0" i="0" dirty="0">
                <a:solidFill>
                  <a:srgbClr val="212529"/>
                </a:solidFill>
                <a:effectLst/>
                <a:latin typeface="+mj-lt"/>
              </a:rPr>
              <a:t> </a:t>
            </a:r>
            <a:r>
              <a:rPr lang="en-US" sz="1800" b="0" i="0" dirty="0" err="1">
                <a:solidFill>
                  <a:srgbClr val="212529"/>
                </a:solidFill>
                <a:effectLst/>
                <a:latin typeface="+mj-lt"/>
              </a:rPr>
              <a:t>kiệm</a:t>
            </a:r>
            <a:r>
              <a:rPr lang="en-US" sz="1800" b="0" i="0" dirty="0">
                <a:solidFill>
                  <a:srgbClr val="212529"/>
                </a:solidFill>
                <a:effectLst/>
                <a:latin typeface="+mj-lt"/>
              </a:rPr>
              <a:t> chi </a:t>
            </a:r>
            <a:r>
              <a:rPr lang="en-US" sz="1800" b="0" i="0" dirty="0" err="1">
                <a:solidFill>
                  <a:srgbClr val="212529"/>
                </a:solidFill>
                <a:effectLst/>
                <a:latin typeface="+mj-lt"/>
              </a:rPr>
              <a:t>phí</a:t>
            </a:r>
            <a:r>
              <a:rPr lang="en-US" sz="1800" b="0" i="0" dirty="0">
                <a:solidFill>
                  <a:srgbClr val="212529"/>
                </a:solidFill>
                <a:effectLst/>
                <a:latin typeface="+mj-lt"/>
              </a:rPr>
              <a:t> </a:t>
            </a:r>
            <a:r>
              <a:rPr lang="en-US" sz="1800" b="0" i="0" dirty="0" err="1">
                <a:solidFill>
                  <a:srgbClr val="212529"/>
                </a:solidFill>
                <a:effectLst/>
                <a:latin typeface="+mj-lt"/>
              </a:rPr>
              <a:t>rất</a:t>
            </a:r>
            <a:r>
              <a:rPr lang="en-US" sz="1800" b="0" i="0" dirty="0">
                <a:solidFill>
                  <a:srgbClr val="212529"/>
                </a:solidFill>
                <a:effectLst/>
                <a:latin typeface="+mj-lt"/>
              </a:rPr>
              <a:t> </a:t>
            </a:r>
            <a:r>
              <a:rPr lang="en-US" sz="1800" b="0" i="0" dirty="0" err="1">
                <a:solidFill>
                  <a:srgbClr val="212529"/>
                </a:solidFill>
                <a:effectLst/>
                <a:latin typeface="+mj-lt"/>
              </a:rPr>
              <a:t>nhiều</a:t>
            </a:r>
            <a:r>
              <a:rPr lang="en-US" sz="1800" b="0" i="0" dirty="0">
                <a:solidFill>
                  <a:srgbClr val="212529"/>
                </a:solidFill>
                <a:effectLst/>
                <a:latin typeface="+mj-lt"/>
              </a:rPr>
              <a:t>.</a:t>
            </a:r>
            <a:endParaRPr sz="1800" dirty="0">
              <a:latin typeface="+mj-lt"/>
            </a:endParaRPr>
          </a:p>
        </p:txBody>
      </p:sp>
      <p:sp>
        <p:nvSpPr>
          <p:cNvPr id="545" name="Google Shape;545;p23"/>
          <p:cNvSpPr txBox="1">
            <a:spLocks noGrp="1"/>
          </p:cNvSpPr>
          <p:nvPr>
            <p:ph type="subTitle" idx="6"/>
          </p:nvPr>
        </p:nvSpPr>
        <p:spPr>
          <a:xfrm>
            <a:off x="5097100" y="231336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800" dirty="0">
                <a:latin typeface="+mj-lt"/>
              </a:rPr>
              <a:t>Tiết kiệm</a:t>
            </a:r>
            <a:endParaRPr sz="1800" dirty="0">
              <a:latin typeface="+mj-lt"/>
            </a:endParaRPr>
          </a:p>
        </p:txBody>
      </p:sp>
      <p:sp>
        <p:nvSpPr>
          <p:cNvPr id="546" name="Google Shape;546;p23"/>
          <p:cNvSpPr txBox="1">
            <a:spLocks noGrp="1"/>
          </p:cNvSpPr>
          <p:nvPr>
            <p:ph type="body" idx="13"/>
          </p:nvPr>
        </p:nvSpPr>
        <p:spPr>
          <a:xfrm>
            <a:off x="7270812" y="2972717"/>
            <a:ext cx="2408810" cy="2176332"/>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800" dirty="0">
                <a:solidFill>
                  <a:srgbClr val="212529"/>
                </a:solidFill>
                <a:latin typeface="+mj-lt"/>
              </a:rPr>
              <a:t>M</a:t>
            </a:r>
            <a:r>
              <a:rPr lang="en-US" sz="1800" b="0" i="0" dirty="0">
                <a:solidFill>
                  <a:srgbClr val="212529"/>
                </a:solidFill>
                <a:effectLst/>
                <a:latin typeface="+mj-lt"/>
              </a:rPr>
              <a:t>ultithread </a:t>
            </a:r>
            <a:r>
              <a:rPr lang="en-US" sz="1800" b="0" i="0" dirty="0" err="1">
                <a:solidFill>
                  <a:srgbClr val="212529"/>
                </a:solidFill>
                <a:effectLst/>
                <a:latin typeface="+mj-lt"/>
              </a:rPr>
              <a:t>giúp</a:t>
            </a:r>
            <a:r>
              <a:rPr lang="en-US" sz="1800" b="0" i="0" dirty="0">
                <a:solidFill>
                  <a:srgbClr val="212529"/>
                </a:solidFill>
                <a:effectLst/>
                <a:latin typeface="+mj-lt"/>
              </a:rPr>
              <a:t> </a:t>
            </a:r>
            <a:r>
              <a:rPr lang="en-US" sz="1800" b="0" i="0" dirty="0" err="1">
                <a:solidFill>
                  <a:srgbClr val="212529"/>
                </a:solidFill>
                <a:effectLst/>
                <a:latin typeface="+mj-lt"/>
              </a:rPr>
              <a:t>các</a:t>
            </a:r>
            <a:r>
              <a:rPr lang="en-US" sz="1800" b="0" i="0" dirty="0">
                <a:solidFill>
                  <a:srgbClr val="212529"/>
                </a:solidFill>
                <a:effectLst/>
                <a:latin typeface="+mj-lt"/>
              </a:rPr>
              <a:t> threads </a:t>
            </a:r>
            <a:r>
              <a:rPr lang="en-US" sz="1800" b="0" i="0" dirty="0" err="1">
                <a:solidFill>
                  <a:srgbClr val="212529"/>
                </a:solidFill>
                <a:effectLst/>
                <a:latin typeface="+mj-lt"/>
              </a:rPr>
              <a:t>hoạt</a:t>
            </a:r>
            <a:r>
              <a:rPr lang="en-US" sz="1800" b="0" i="0" dirty="0">
                <a:solidFill>
                  <a:srgbClr val="212529"/>
                </a:solidFill>
                <a:effectLst/>
                <a:latin typeface="+mj-lt"/>
              </a:rPr>
              <a:t> </a:t>
            </a:r>
            <a:r>
              <a:rPr lang="en-US" sz="1800" b="0" i="0" dirty="0" err="1">
                <a:solidFill>
                  <a:srgbClr val="212529"/>
                </a:solidFill>
                <a:effectLst/>
                <a:latin typeface="+mj-lt"/>
              </a:rPr>
              <a:t>động</a:t>
            </a:r>
            <a:r>
              <a:rPr lang="en-US" sz="1800" b="0" i="0" dirty="0">
                <a:solidFill>
                  <a:srgbClr val="212529"/>
                </a:solidFill>
                <a:effectLst/>
                <a:latin typeface="+mj-lt"/>
              </a:rPr>
              <a:t> song </a:t>
            </a:r>
            <a:r>
              <a:rPr lang="en-US" sz="1800" b="0" i="0" dirty="0" err="1">
                <a:solidFill>
                  <a:srgbClr val="212529"/>
                </a:solidFill>
                <a:effectLst/>
                <a:latin typeface="+mj-lt"/>
              </a:rPr>
              <a:t>song</a:t>
            </a:r>
            <a:r>
              <a:rPr lang="en-US" sz="1800" b="0" i="0" dirty="0">
                <a:solidFill>
                  <a:srgbClr val="212529"/>
                </a:solidFill>
                <a:effectLst/>
                <a:latin typeface="+mj-lt"/>
              </a:rPr>
              <a:t> </a:t>
            </a:r>
            <a:r>
              <a:rPr lang="en-US" sz="1800" b="0" i="0" dirty="0" err="1">
                <a:solidFill>
                  <a:srgbClr val="212529"/>
                </a:solidFill>
                <a:effectLst/>
                <a:latin typeface="+mj-lt"/>
              </a:rPr>
              <a:t>trong</a:t>
            </a:r>
            <a:r>
              <a:rPr lang="en-US" sz="1800" b="0" i="0" dirty="0">
                <a:solidFill>
                  <a:srgbClr val="212529"/>
                </a:solidFill>
                <a:effectLst/>
                <a:latin typeface="+mj-lt"/>
              </a:rPr>
              <a:t> </a:t>
            </a:r>
            <a:r>
              <a:rPr lang="en-US" sz="1800" b="0" i="0" dirty="0" err="1">
                <a:solidFill>
                  <a:srgbClr val="212529"/>
                </a:solidFill>
                <a:effectLst/>
                <a:latin typeface="+mj-lt"/>
              </a:rPr>
              <a:t>các</a:t>
            </a:r>
            <a:r>
              <a:rPr lang="en-US" sz="1800" b="0" i="0" dirty="0">
                <a:solidFill>
                  <a:srgbClr val="212529"/>
                </a:solidFill>
                <a:effectLst/>
                <a:latin typeface="+mj-lt"/>
              </a:rPr>
              <a:t> </a:t>
            </a:r>
            <a:r>
              <a:rPr lang="en-US" sz="1800" b="0" i="0" dirty="0" err="1">
                <a:solidFill>
                  <a:srgbClr val="212529"/>
                </a:solidFill>
                <a:effectLst/>
                <a:latin typeface="+mj-lt"/>
              </a:rPr>
              <a:t>lõi</a:t>
            </a:r>
            <a:r>
              <a:rPr lang="en-US" sz="1800" b="0" i="0" dirty="0">
                <a:solidFill>
                  <a:srgbClr val="212529"/>
                </a:solidFill>
                <a:effectLst/>
                <a:latin typeface="+mj-lt"/>
              </a:rPr>
              <a:t> </a:t>
            </a:r>
            <a:r>
              <a:rPr lang="en-US" sz="1800" b="0" i="0" dirty="0" err="1">
                <a:solidFill>
                  <a:srgbClr val="212529"/>
                </a:solidFill>
                <a:effectLst/>
                <a:latin typeface="+mj-lt"/>
              </a:rPr>
              <a:t>xử</a:t>
            </a:r>
            <a:r>
              <a:rPr lang="en-US" sz="1800" b="0" i="0" dirty="0">
                <a:solidFill>
                  <a:srgbClr val="212529"/>
                </a:solidFill>
                <a:effectLst/>
                <a:latin typeface="+mj-lt"/>
              </a:rPr>
              <a:t> </a:t>
            </a:r>
            <a:r>
              <a:rPr lang="en-US" sz="1800" b="0" i="0" dirty="0" err="1">
                <a:solidFill>
                  <a:srgbClr val="212529"/>
                </a:solidFill>
                <a:effectLst/>
                <a:latin typeface="+mj-lt"/>
              </a:rPr>
              <a:t>lý</a:t>
            </a:r>
            <a:r>
              <a:rPr lang="en-US" sz="1800" b="0" i="0" dirty="0">
                <a:solidFill>
                  <a:srgbClr val="212529"/>
                </a:solidFill>
                <a:effectLst/>
                <a:latin typeface="+mj-lt"/>
              </a:rPr>
              <a:t> </a:t>
            </a:r>
            <a:r>
              <a:rPr lang="en-US" sz="1800" b="0" i="0" dirty="0" err="1">
                <a:solidFill>
                  <a:srgbClr val="212529"/>
                </a:solidFill>
                <a:effectLst/>
                <a:latin typeface="+mj-lt"/>
              </a:rPr>
              <a:t>khác</a:t>
            </a:r>
            <a:r>
              <a:rPr lang="en-US" sz="1800" b="0" i="0" dirty="0">
                <a:solidFill>
                  <a:srgbClr val="212529"/>
                </a:solidFill>
                <a:effectLst/>
                <a:latin typeface="+mj-lt"/>
              </a:rPr>
              <a:t> </a:t>
            </a:r>
            <a:r>
              <a:rPr lang="en-US" sz="1800" b="0" i="0" dirty="0" err="1">
                <a:solidFill>
                  <a:srgbClr val="212529"/>
                </a:solidFill>
                <a:effectLst/>
                <a:latin typeface="+mj-lt"/>
              </a:rPr>
              <a:t>nhau</a:t>
            </a:r>
            <a:r>
              <a:rPr lang="en-US" sz="1800" b="0" i="0" dirty="0">
                <a:solidFill>
                  <a:srgbClr val="212529"/>
                </a:solidFill>
                <a:effectLst/>
                <a:latin typeface="+mj-lt"/>
              </a:rPr>
              <a:t>, </a:t>
            </a:r>
            <a:r>
              <a:rPr lang="en-US" sz="1800" b="0" i="0" dirty="0" err="1">
                <a:solidFill>
                  <a:srgbClr val="212529"/>
                </a:solidFill>
                <a:effectLst/>
                <a:latin typeface="+mj-lt"/>
              </a:rPr>
              <a:t>không</a:t>
            </a:r>
            <a:r>
              <a:rPr lang="en-US" sz="1800" b="0" i="0" dirty="0">
                <a:solidFill>
                  <a:srgbClr val="212529"/>
                </a:solidFill>
                <a:effectLst/>
                <a:latin typeface="+mj-lt"/>
              </a:rPr>
              <a:t> </a:t>
            </a:r>
            <a:r>
              <a:rPr lang="en-US" sz="1800" b="0" i="0" dirty="0" err="1">
                <a:solidFill>
                  <a:srgbClr val="212529"/>
                </a:solidFill>
                <a:effectLst/>
                <a:latin typeface="+mj-lt"/>
              </a:rPr>
              <a:t>quan</a:t>
            </a:r>
            <a:r>
              <a:rPr lang="en-US" sz="1800" b="0" i="0" dirty="0">
                <a:solidFill>
                  <a:srgbClr val="212529"/>
                </a:solidFill>
                <a:effectLst/>
                <a:latin typeface="+mj-lt"/>
              </a:rPr>
              <a:t> </a:t>
            </a:r>
            <a:r>
              <a:rPr lang="en-US" sz="1800" b="0" i="0" dirty="0" err="1">
                <a:solidFill>
                  <a:srgbClr val="212529"/>
                </a:solidFill>
                <a:effectLst/>
                <a:latin typeface="+mj-lt"/>
              </a:rPr>
              <a:t>trọng</a:t>
            </a:r>
            <a:r>
              <a:rPr lang="en-US" sz="1800" b="0" i="0" dirty="0">
                <a:solidFill>
                  <a:srgbClr val="212529"/>
                </a:solidFill>
                <a:effectLst/>
                <a:latin typeface="+mj-lt"/>
              </a:rPr>
              <a:t> </a:t>
            </a:r>
            <a:r>
              <a:rPr lang="en-US" sz="1800" b="0" i="0" dirty="0" err="1">
                <a:solidFill>
                  <a:srgbClr val="212529"/>
                </a:solidFill>
                <a:effectLst/>
                <a:latin typeface="+mj-lt"/>
              </a:rPr>
              <a:t>việc</a:t>
            </a:r>
            <a:r>
              <a:rPr lang="en-US" sz="1800" b="0" i="0" dirty="0">
                <a:solidFill>
                  <a:srgbClr val="212529"/>
                </a:solidFill>
                <a:effectLst/>
                <a:latin typeface="+mj-lt"/>
              </a:rPr>
              <a:t> </a:t>
            </a:r>
            <a:r>
              <a:rPr lang="en-US" sz="1800" b="0" i="0" dirty="0" err="1">
                <a:solidFill>
                  <a:srgbClr val="212529"/>
                </a:solidFill>
                <a:effectLst/>
                <a:latin typeface="+mj-lt"/>
              </a:rPr>
              <a:t>có</a:t>
            </a:r>
            <a:r>
              <a:rPr lang="en-US" sz="1800" b="0" i="0" dirty="0">
                <a:solidFill>
                  <a:srgbClr val="212529"/>
                </a:solidFill>
                <a:effectLst/>
                <a:latin typeface="+mj-lt"/>
              </a:rPr>
              <a:t> bao </a:t>
            </a:r>
            <a:r>
              <a:rPr lang="en-US" sz="1800" b="0" i="0" dirty="0" err="1">
                <a:solidFill>
                  <a:srgbClr val="212529"/>
                </a:solidFill>
                <a:effectLst/>
                <a:latin typeface="+mj-lt"/>
              </a:rPr>
              <a:t>nhiêu</a:t>
            </a:r>
            <a:r>
              <a:rPr lang="en-US" sz="1800" b="0" i="0" dirty="0">
                <a:solidFill>
                  <a:srgbClr val="212529"/>
                </a:solidFill>
                <a:effectLst/>
                <a:latin typeface="+mj-lt"/>
              </a:rPr>
              <a:t> thread </a:t>
            </a:r>
            <a:r>
              <a:rPr lang="en-US" sz="1800" b="0" i="0" dirty="0" err="1">
                <a:solidFill>
                  <a:srgbClr val="212529"/>
                </a:solidFill>
                <a:effectLst/>
                <a:latin typeface="+mj-lt"/>
              </a:rPr>
              <a:t>trong</a:t>
            </a:r>
            <a:r>
              <a:rPr lang="en-US" sz="1800" b="0" i="0" dirty="0">
                <a:solidFill>
                  <a:srgbClr val="212529"/>
                </a:solidFill>
                <a:effectLst/>
                <a:latin typeface="+mj-lt"/>
              </a:rPr>
              <a:t> </a:t>
            </a:r>
            <a:r>
              <a:rPr lang="en-US" sz="1800" b="0" i="0" dirty="0" err="1">
                <a:solidFill>
                  <a:srgbClr val="212529"/>
                </a:solidFill>
                <a:effectLst/>
                <a:latin typeface="+mj-lt"/>
              </a:rPr>
              <a:t>hệ</a:t>
            </a:r>
            <a:r>
              <a:rPr lang="en-US" sz="1800" b="0" i="0" dirty="0">
                <a:solidFill>
                  <a:srgbClr val="212529"/>
                </a:solidFill>
                <a:effectLst/>
                <a:latin typeface="+mj-lt"/>
              </a:rPr>
              <a:t> </a:t>
            </a:r>
            <a:r>
              <a:rPr lang="en-US" sz="1800" b="0" i="0" dirty="0" err="1">
                <a:solidFill>
                  <a:srgbClr val="212529"/>
                </a:solidFill>
                <a:effectLst/>
                <a:latin typeface="+mj-lt"/>
              </a:rPr>
              <a:t>thống</a:t>
            </a:r>
            <a:r>
              <a:rPr lang="en-US" sz="1800" b="0" i="0" dirty="0">
                <a:solidFill>
                  <a:srgbClr val="212529"/>
                </a:solidFill>
                <a:effectLst/>
                <a:latin typeface="+mj-lt"/>
              </a:rPr>
              <a:t> </a:t>
            </a:r>
            <a:r>
              <a:rPr lang="en-US" sz="1800" b="0" i="0" dirty="0" err="1">
                <a:solidFill>
                  <a:srgbClr val="212529"/>
                </a:solidFill>
                <a:effectLst/>
                <a:latin typeface="+mj-lt"/>
              </a:rPr>
              <a:t>hiện</a:t>
            </a:r>
            <a:r>
              <a:rPr lang="en-US" sz="1800" b="0" i="0" dirty="0">
                <a:solidFill>
                  <a:srgbClr val="212529"/>
                </a:solidFill>
                <a:effectLst/>
                <a:latin typeface="+mj-lt"/>
              </a:rPr>
              <a:t> </a:t>
            </a:r>
            <a:r>
              <a:rPr lang="en-US" sz="1800" b="0" i="0" dirty="0" err="1">
                <a:solidFill>
                  <a:srgbClr val="212529"/>
                </a:solidFill>
                <a:effectLst/>
                <a:latin typeface="+mj-lt"/>
              </a:rPr>
              <a:t>tại</a:t>
            </a:r>
            <a:r>
              <a:rPr lang="en-US" sz="1800" b="0" i="0" dirty="0">
                <a:solidFill>
                  <a:srgbClr val="212529"/>
                </a:solidFill>
                <a:effectLst/>
                <a:latin typeface="+mj-lt"/>
              </a:rPr>
              <a:t>.</a:t>
            </a:r>
            <a:endParaRPr sz="1800" dirty="0">
              <a:latin typeface="+mj-lt"/>
            </a:endParaRPr>
          </a:p>
        </p:txBody>
      </p:sp>
      <p:sp>
        <p:nvSpPr>
          <p:cNvPr id="547" name="Google Shape;547;p23"/>
          <p:cNvSpPr txBox="1">
            <a:spLocks noGrp="1"/>
          </p:cNvSpPr>
          <p:nvPr>
            <p:ph type="subTitle" idx="7"/>
          </p:nvPr>
        </p:nvSpPr>
        <p:spPr>
          <a:xfrm>
            <a:off x="7270860" y="2164947"/>
            <a:ext cx="2408714" cy="606900"/>
          </a:xfrm>
          <a:prstGeom prst="rect">
            <a:avLst/>
          </a:prstGeom>
        </p:spPr>
        <p:txBody>
          <a:bodyPr spcFirstLastPara="1" wrap="square" lIns="121900" tIns="121900" rIns="121900" bIns="121900" anchor="t" anchorCtr="0">
            <a:noAutofit/>
          </a:bodyPr>
          <a:lstStyle/>
          <a:p>
            <a:pPr marL="0" lvl="0" indent="0" algn="ctr" rtl="0">
              <a:lnSpc>
                <a:spcPct val="100000"/>
              </a:lnSpc>
              <a:spcBef>
                <a:spcPts val="0"/>
              </a:spcBef>
              <a:spcAft>
                <a:spcPts val="2100"/>
              </a:spcAft>
              <a:buNone/>
            </a:pPr>
            <a:r>
              <a:rPr lang="en" sz="1800" dirty="0">
                <a:latin typeface="+mj-lt"/>
              </a:rPr>
              <a:t>Scalability</a:t>
            </a:r>
          </a:p>
        </p:txBody>
      </p:sp>
      <p:sp>
        <p:nvSpPr>
          <p:cNvPr id="549" name="Google Shape;549;p23"/>
          <p:cNvSpPr txBox="1">
            <a:spLocks noGrp="1"/>
          </p:cNvSpPr>
          <p:nvPr>
            <p:ph type="body" idx="9"/>
          </p:nvPr>
        </p:nvSpPr>
        <p:spPr>
          <a:xfrm>
            <a:off x="215748" y="2840138"/>
            <a:ext cx="2392805" cy="1910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800" b="0" i="0" dirty="0">
                <a:solidFill>
                  <a:srgbClr val="212529"/>
                </a:solidFill>
                <a:effectLst/>
                <a:latin typeface="+mj-lt"/>
                <a:cs typeface="Calibri" panose="020F0502020204030204" pitchFamily="34" charset="0"/>
              </a:rPr>
              <a:t>G</a:t>
            </a:r>
            <a:r>
              <a:rPr lang="vi-VN" sz="1800" b="0" i="0" dirty="0">
                <a:solidFill>
                  <a:srgbClr val="212529"/>
                </a:solidFill>
                <a:effectLst/>
                <a:latin typeface="+mn-lt"/>
                <a:cs typeface="Calibri" panose="020F0502020204030204" pitchFamily="34" charset="0"/>
              </a:rPr>
              <a:t>iúp các ứng dụng tương tác có thể hoạt động tốt hơn vì ngay cả khi một phần chương trình bị block hoặc cần một thời gian dài để hoạt động, chương trình nhìn chung vẫn có thể chạy.</a:t>
            </a:r>
            <a:endParaRPr sz="1800" dirty="0">
              <a:latin typeface="+mn-lt"/>
              <a:cs typeface="Calibri" panose="020F0502020204030204" pitchFamily="34" charset="0"/>
            </a:endParaRPr>
          </a:p>
        </p:txBody>
      </p:sp>
      <p:sp>
        <p:nvSpPr>
          <p:cNvPr id="551" name="Google Shape;551;p23">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3"/>
          <p:cNvGrpSpPr/>
          <p:nvPr/>
        </p:nvGrpSpPr>
        <p:grpSpPr>
          <a:xfrm>
            <a:off x="11271317" y="6187415"/>
            <a:ext cx="692651" cy="424867"/>
            <a:chOff x="4410025" y="5528957"/>
            <a:chExt cx="1639799" cy="1005840"/>
          </a:xfrm>
        </p:grpSpPr>
        <p:cxnSp>
          <p:nvCxnSpPr>
            <p:cNvPr id="553" name="Google Shape;553;p23"/>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554" name="Google Shape;554;p23"/>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555" name="Google Shape;555;p23"/>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556" name="Google Shape;556;p23"/>
          <p:cNvGrpSpPr/>
          <p:nvPr/>
        </p:nvGrpSpPr>
        <p:grpSpPr>
          <a:xfrm flipH="1">
            <a:off x="238392" y="6187415"/>
            <a:ext cx="692651" cy="424867"/>
            <a:chOff x="4410025" y="5528957"/>
            <a:chExt cx="1639799" cy="1005840"/>
          </a:xfrm>
        </p:grpSpPr>
        <p:cxnSp>
          <p:nvCxnSpPr>
            <p:cNvPr id="557" name="Google Shape;557;p23"/>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558" name="Google Shape;558;p23"/>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559" name="Google Shape;559;p23"/>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560" name="Google Shape;560;p23"/>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7;p23">
            <a:extLst>
              <a:ext uri="{FF2B5EF4-FFF2-40B4-BE49-F238E27FC236}">
                <a16:creationId xmlns:a16="http://schemas.microsoft.com/office/drawing/2014/main" id="{D34AF0DF-A580-4E90-A9D6-252438A96CDB}"/>
              </a:ext>
            </a:extLst>
          </p:cNvPr>
          <p:cNvSpPr txBox="1">
            <a:spLocks/>
          </p:cNvSpPr>
          <p:nvPr/>
        </p:nvSpPr>
        <p:spPr>
          <a:xfrm>
            <a:off x="7253362" y="2468397"/>
            <a:ext cx="2408714"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68300" algn="ctr" rtl="0">
              <a:lnSpc>
                <a:spcPct val="115000"/>
              </a:lnSpc>
              <a:spcBef>
                <a:spcPts val="0"/>
              </a:spcBef>
              <a:spcAft>
                <a:spcPts val="0"/>
              </a:spcAft>
              <a:buClr>
                <a:schemeClr val="dk2"/>
              </a:buClr>
              <a:buSzPts val="2200"/>
              <a:buFont typeface="Darker Grotesque SemiBold"/>
              <a:buNone/>
              <a:defRPr sz="2200" b="1" i="0" u="none" strike="noStrike" cap="none">
                <a:solidFill>
                  <a:schemeClr val="dk2"/>
                </a:solidFill>
                <a:latin typeface="Darker Grotesque SemiBold"/>
                <a:ea typeface="Darker Grotesque SemiBold"/>
                <a:cs typeface="Darker Grotesque SemiBold"/>
                <a:sym typeface="Darker Grotesque SemiBold"/>
              </a:defRPr>
            </a:lvl1pPr>
            <a:lvl2pPr marL="914400" marR="0" lvl="1" indent="-368300" algn="ctr" rtl="0">
              <a:lnSpc>
                <a:spcPct val="115000"/>
              </a:lnSpc>
              <a:spcBef>
                <a:spcPts val="2100"/>
              </a:spcBef>
              <a:spcAft>
                <a:spcPts val="0"/>
              </a:spcAft>
              <a:buClr>
                <a:schemeClr val="dk2"/>
              </a:buClr>
              <a:buSzPts val="2200"/>
              <a:buFont typeface="Darker Grotesque SemiBold"/>
              <a:buNone/>
              <a:defRPr sz="2200" b="1" i="0" u="none" strike="noStrike" cap="none">
                <a:solidFill>
                  <a:schemeClr val="dk2"/>
                </a:solidFill>
                <a:latin typeface="Darker Grotesque SemiBold"/>
                <a:ea typeface="Darker Grotesque SemiBold"/>
                <a:cs typeface="Darker Grotesque SemiBold"/>
                <a:sym typeface="Darker Grotesque SemiBold"/>
              </a:defRPr>
            </a:lvl2pPr>
            <a:lvl3pPr marL="1371600" marR="0" lvl="2" indent="-368300" algn="ctr" rtl="0">
              <a:lnSpc>
                <a:spcPct val="115000"/>
              </a:lnSpc>
              <a:spcBef>
                <a:spcPts val="2100"/>
              </a:spcBef>
              <a:spcAft>
                <a:spcPts val="0"/>
              </a:spcAft>
              <a:buClr>
                <a:schemeClr val="dk2"/>
              </a:buClr>
              <a:buSzPts val="2200"/>
              <a:buFont typeface="Darker Grotesque SemiBold"/>
              <a:buNone/>
              <a:defRPr sz="2200" b="1" i="0" u="none" strike="noStrike" cap="none">
                <a:solidFill>
                  <a:schemeClr val="dk2"/>
                </a:solidFill>
                <a:latin typeface="Darker Grotesque SemiBold"/>
                <a:ea typeface="Darker Grotesque SemiBold"/>
                <a:cs typeface="Darker Grotesque SemiBold"/>
                <a:sym typeface="Darker Grotesque SemiBold"/>
              </a:defRPr>
            </a:lvl3pPr>
            <a:lvl4pPr marL="1828800" marR="0" lvl="3" indent="-368300" algn="ctr" rtl="0">
              <a:lnSpc>
                <a:spcPct val="115000"/>
              </a:lnSpc>
              <a:spcBef>
                <a:spcPts val="2100"/>
              </a:spcBef>
              <a:spcAft>
                <a:spcPts val="0"/>
              </a:spcAft>
              <a:buClr>
                <a:schemeClr val="dk2"/>
              </a:buClr>
              <a:buSzPts val="2200"/>
              <a:buFont typeface="Darker Grotesque SemiBold"/>
              <a:buNone/>
              <a:defRPr sz="2200" b="1" i="0" u="none" strike="noStrike" cap="none">
                <a:solidFill>
                  <a:schemeClr val="dk2"/>
                </a:solidFill>
                <a:latin typeface="Darker Grotesque SemiBold"/>
                <a:ea typeface="Darker Grotesque SemiBold"/>
                <a:cs typeface="Darker Grotesque SemiBold"/>
                <a:sym typeface="Darker Grotesque SemiBold"/>
              </a:defRPr>
            </a:lvl4pPr>
            <a:lvl5pPr marL="2286000" marR="0" lvl="4" indent="-368300" algn="ctr" rtl="0">
              <a:lnSpc>
                <a:spcPct val="115000"/>
              </a:lnSpc>
              <a:spcBef>
                <a:spcPts val="2100"/>
              </a:spcBef>
              <a:spcAft>
                <a:spcPts val="0"/>
              </a:spcAft>
              <a:buClr>
                <a:schemeClr val="dk2"/>
              </a:buClr>
              <a:buSzPts val="2200"/>
              <a:buFont typeface="Darker Grotesque SemiBold"/>
              <a:buNone/>
              <a:defRPr sz="2200" b="1" i="0" u="none" strike="noStrike" cap="none">
                <a:solidFill>
                  <a:schemeClr val="dk2"/>
                </a:solidFill>
                <a:latin typeface="Darker Grotesque SemiBold"/>
                <a:ea typeface="Darker Grotesque SemiBold"/>
                <a:cs typeface="Darker Grotesque SemiBold"/>
                <a:sym typeface="Darker Grotesque SemiBold"/>
              </a:defRPr>
            </a:lvl5pPr>
            <a:lvl6pPr marL="2743200" marR="0" lvl="5" indent="-368300" algn="ctr" rtl="0">
              <a:lnSpc>
                <a:spcPct val="115000"/>
              </a:lnSpc>
              <a:spcBef>
                <a:spcPts val="2100"/>
              </a:spcBef>
              <a:spcAft>
                <a:spcPts val="0"/>
              </a:spcAft>
              <a:buClr>
                <a:schemeClr val="dk2"/>
              </a:buClr>
              <a:buSzPts val="2200"/>
              <a:buFont typeface="Darker Grotesque SemiBold"/>
              <a:buNone/>
              <a:defRPr sz="2200" b="1" i="0" u="none" strike="noStrike" cap="none">
                <a:solidFill>
                  <a:schemeClr val="dk2"/>
                </a:solidFill>
                <a:latin typeface="Darker Grotesque SemiBold"/>
                <a:ea typeface="Darker Grotesque SemiBold"/>
                <a:cs typeface="Darker Grotesque SemiBold"/>
                <a:sym typeface="Darker Grotesque SemiBold"/>
              </a:defRPr>
            </a:lvl6pPr>
            <a:lvl7pPr marL="3200400" marR="0" lvl="6" indent="-368300" algn="ctr" rtl="0">
              <a:lnSpc>
                <a:spcPct val="115000"/>
              </a:lnSpc>
              <a:spcBef>
                <a:spcPts val="2100"/>
              </a:spcBef>
              <a:spcAft>
                <a:spcPts val="0"/>
              </a:spcAft>
              <a:buClr>
                <a:schemeClr val="dk2"/>
              </a:buClr>
              <a:buSzPts val="2200"/>
              <a:buFont typeface="Darker Grotesque SemiBold"/>
              <a:buNone/>
              <a:defRPr sz="2200" b="1" i="0" u="none" strike="noStrike" cap="none">
                <a:solidFill>
                  <a:schemeClr val="dk2"/>
                </a:solidFill>
                <a:latin typeface="Darker Grotesque SemiBold"/>
                <a:ea typeface="Darker Grotesque SemiBold"/>
                <a:cs typeface="Darker Grotesque SemiBold"/>
                <a:sym typeface="Darker Grotesque SemiBold"/>
              </a:defRPr>
            </a:lvl7pPr>
            <a:lvl8pPr marL="3657600" marR="0" lvl="7" indent="-368300" algn="ctr" rtl="0">
              <a:lnSpc>
                <a:spcPct val="115000"/>
              </a:lnSpc>
              <a:spcBef>
                <a:spcPts val="2100"/>
              </a:spcBef>
              <a:spcAft>
                <a:spcPts val="0"/>
              </a:spcAft>
              <a:buClr>
                <a:schemeClr val="dk2"/>
              </a:buClr>
              <a:buSzPts val="2200"/>
              <a:buFont typeface="Darker Grotesque SemiBold"/>
              <a:buNone/>
              <a:defRPr sz="2200" b="1" i="0" u="none" strike="noStrike" cap="none">
                <a:solidFill>
                  <a:schemeClr val="dk2"/>
                </a:solidFill>
                <a:latin typeface="Darker Grotesque SemiBold"/>
                <a:ea typeface="Darker Grotesque SemiBold"/>
                <a:cs typeface="Darker Grotesque SemiBold"/>
                <a:sym typeface="Darker Grotesque SemiBold"/>
              </a:defRPr>
            </a:lvl8pPr>
            <a:lvl9pPr marL="4114800" marR="0" lvl="8" indent="-368300" algn="ctr" rtl="0">
              <a:lnSpc>
                <a:spcPct val="115000"/>
              </a:lnSpc>
              <a:spcBef>
                <a:spcPts val="2100"/>
              </a:spcBef>
              <a:spcAft>
                <a:spcPts val="2100"/>
              </a:spcAft>
              <a:buClr>
                <a:schemeClr val="dk2"/>
              </a:buClr>
              <a:buSzPts val="2200"/>
              <a:buFont typeface="Darker Grotesque SemiBold"/>
              <a:buNone/>
              <a:defRPr sz="2200" b="1" i="0" u="none" strike="noStrike" cap="none">
                <a:solidFill>
                  <a:schemeClr val="dk2"/>
                </a:solidFill>
                <a:latin typeface="Darker Grotesque SemiBold"/>
                <a:ea typeface="Darker Grotesque SemiBold"/>
                <a:cs typeface="Darker Grotesque SemiBold"/>
                <a:sym typeface="Darker Grotesque SemiBold"/>
              </a:defRPr>
            </a:lvl9pPr>
          </a:lstStyle>
          <a:p>
            <a:pPr marL="0" indent="0">
              <a:lnSpc>
                <a:spcPct val="100000"/>
              </a:lnSpc>
              <a:spcAft>
                <a:spcPts val="2100"/>
              </a:spcAft>
            </a:pPr>
            <a:r>
              <a:rPr lang="en" sz="1800" dirty="0">
                <a:latin typeface="+mj-lt"/>
              </a:rPr>
              <a:t>Khả năng mở rộng</a:t>
            </a:r>
          </a:p>
        </p:txBody>
      </p:sp>
      <p:pic>
        <p:nvPicPr>
          <p:cNvPr id="6" name="Picture 5">
            <a:extLst>
              <a:ext uri="{FF2B5EF4-FFF2-40B4-BE49-F238E27FC236}">
                <a16:creationId xmlns:a16="http://schemas.microsoft.com/office/drawing/2014/main" id="{648DF24A-6B10-4327-982B-57569B3E1C58}"/>
              </a:ext>
            </a:extLst>
          </p:cNvPr>
          <p:cNvPicPr>
            <a:picLocks noChangeAspect="1"/>
          </p:cNvPicPr>
          <p:nvPr/>
        </p:nvPicPr>
        <p:blipFill>
          <a:blip r:embed="rId4"/>
          <a:stretch>
            <a:fillRect/>
          </a:stretch>
        </p:blipFill>
        <p:spPr>
          <a:xfrm rot="16200000">
            <a:off x="8875796" y="2971373"/>
            <a:ext cx="3889253" cy="2287099"/>
          </a:xfrm>
          <a:prstGeom prst="rect">
            <a:avLst/>
          </a:prstGeom>
        </p:spPr>
      </p:pic>
    </p:spTree>
    <p:extLst>
      <p:ext uri="{BB962C8B-B14F-4D97-AF65-F5344CB8AC3E}">
        <p14:creationId xmlns:p14="http://schemas.microsoft.com/office/powerpoint/2010/main" val="401036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1">
                                            <p:txEl>
                                              <p:pRg st="0" end="0"/>
                                            </p:txEl>
                                          </p:spTgt>
                                        </p:tgtEl>
                                        <p:attrNameLst>
                                          <p:attrName>style.visibility</p:attrName>
                                        </p:attrNameLst>
                                      </p:cBhvr>
                                      <p:to>
                                        <p:strVal val="visible"/>
                                      </p:to>
                                    </p:set>
                                    <p:animEffect transition="in" filter="wipe(down)">
                                      <p:cBhvr>
                                        <p:cTn id="7" dur="500"/>
                                        <p:tgtEl>
                                          <p:spTgt spid="54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49">
                                            <p:txEl>
                                              <p:pRg st="0" end="0"/>
                                            </p:txEl>
                                          </p:spTgt>
                                        </p:tgtEl>
                                        <p:attrNameLst>
                                          <p:attrName>style.visibility</p:attrName>
                                        </p:attrNameLst>
                                      </p:cBhvr>
                                      <p:to>
                                        <p:strVal val="visible"/>
                                      </p:to>
                                    </p:set>
                                    <p:animEffect transition="in" filter="wipe(down)">
                                      <p:cBhvr>
                                        <p:cTn id="10" dur="500"/>
                                        <p:tgtEl>
                                          <p:spTgt spid="5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43">
                                            <p:txEl>
                                              <p:pRg st="0" end="0"/>
                                            </p:txEl>
                                          </p:spTgt>
                                        </p:tgtEl>
                                        <p:attrNameLst>
                                          <p:attrName>style.visibility</p:attrName>
                                        </p:attrNameLst>
                                      </p:cBhvr>
                                      <p:to>
                                        <p:strVal val="visible"/>
                                      </p:to>
                                    </p:set>
                                    <p:animEffect transition="in" filter="wipe(down)">
                                      <p:cBhvr>
                                        <p:cTn id="15" dur="500"/>
                                        <p:tgtEl>
                                          <p:spTgt spid="543">
                                            <p:txEl>
                                              <p:pRg st="0" end="0"/>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42">
                                            <p:txEl>
                                              <p:pRg st="0" end="0"/>
                                            </p:txEl>
                                          </p:spTgt>
                                        </p:tgtEl>
                                        <p:attrNameLst>
                                          <p:attrName>style.visibility</p:attrName>
                                        </p:attrNameLst>
                                      </p:cBhvr>
                                      <p:to>
                                        <p:strVal val="visible"/>
                                      </p:to>
                                    </p:set>
                                    <p:animEffect transition="in" filter="wipe(down)">
                                      <p:cBhvr>
                                        <p:cTn id="18" dur="500"/>
                                        <p:tgtEl>
                                          <p:spTgt spid="54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45">
                                            <p:txEl>
                                              <p:pRg st="0" end="0"/>
                                            </p:txEl>
                                          </p:spTgt>
                                        </p:tgtEl>
                                        <p:attrNameLst>
                                          <p:attrName>style.visibility</p:attrName>
                                        </p:attrNameLst>
                                      </p:cBhvr>
                                      <p:to>
                                        <p:strVal val="visible"/>
                                      </p:to>
                                    </p:set>
                                    <p:animEffect transition="in" filter="wipe(down)">
                                      <p:cBhvr>
                                        <p:cTn id="23" dur="500"/>
                                        <p:tgtEl>
                                          <p:spTgt spid="545">
                                            <p:txEl>
                                              <p:pRg st="0" end="0"/>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44">
                                            <p:txEl>
                                              <p:pRg st="0" end="0"/>
                                            </p:txEl>
                                          </p:spTgt>
                                        </p:tgtEl>
                                        <p:attrNameLst>
                                          <p:attrName>style.visibility</p:attrName>
                                        </p:attrNameLst>
                                      </p:cBhvr>
                                      <p:to>
                                        <p:strVal val="visible"/>
                                      </p:to>
                                    </p:set>
                                    <p:animEffect transition="in" filter="wipe(down)">
                                      <p:cBhvr>
                                        <p:cTn id="26" dur="500"/>
                                        <p:tgtEl>
                                          <p:spTgt spid="54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47">
                                            <p:txEl>
                                              <p:pRg st="0" end="0"/>
                                            </p:txEl>
                                          </p:spTgt>
                                        </p:tgtEl>
                                        <p:attrNameLst>
                                          <p:attrName>style.visibility</p:attrName>
                                        </p:attrNameLst>
                                      </p:cBhvr>
                                      <p:to>
                                        <p:strVal val="visible"/>
                                      </p:to>
                                    </p:set>
                                    <p:animEffect transition="in" filter="wipe(down)">
                                      <p:cBhvr>
                                        <p:cTn id="31" dur="500"/>
                                        <p:tgtEl>
                                          <p:spTgt spid="547">
                                            <p:txEl>
                                              <p:pRg st="0" end="0"/>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46">
                                            <p:txEl>
                                              <p:pRg st="0" end="0"/>
                                            </p:txEl>
                                          </p:spTgt>
                                        </p:tgtEl>
                                        <p:attrNameLst>
                                          <p:attrName>style.visibility</p:attrName>
                                        </p:attrNameLst>
                                      </p:cBhvr>
                                      <p:to>
                                        <p:strVal val="visible"/>
                                      </p:to>
                                    </p:set>
                                    <p:animEffect transition="in" filter="wipe(down)">
                                      <p:cBhvr>
                                        <p:cTn id="37" dur="500"/>
                                        <p:tgtEl>
                                          <p:spTgt spid="5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 grpId="0" build="p"/>
      <p:bldP spid="542" grpId="0" build="p"/>
      <p:bldP spid="543" grpId="0" build="p"/>
      <p:bldP spid="544" grpId="0" build="p"/>
      <p:bldP spid="545" grpId="0" build="p"/>
      <p:bldP spid="546" grpId="0" build="p"/>
      <p:bldP spid="547" grpId="0" build="p"/>
      <p:bldP spid="549" grpId="0" build="p"/>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b="1" dirty="0">
                <a:latin typeface="+mj-lt"/>
              </a:rPr>
              <a:t>Ưu và Nhược điểm của </a:t>
            </a:r>
            <a:r>
              <a:rPr lang="en" b="1" dirty="0">
                <a:solidFill>
                  <a:schemeClr val="lt1"/>
                </a:solidFill>
                <a:latin typeface="+mj-lt"/>
              </a:rPr>
              <a:t>MultiThread</a:t>
            </a:r>
            <a:endParaRPr b="1" dirty="0">
              <a:solidFill>
                <a:schemeClr val="lt1"/>
              </a:solidFill>
              <a:latin typeface="+mj-lt"/>
            </a:endParaRPr>
          </a:p>
        </p:txBody>
      </p:sp>
      <p:sp>
        <p:nvSpPr>
          <p:cNvPr id="213" name="Google Shape;213;p18"/>
          <p:cNvSpPr txBox="1">
            <a:spLocks noGrp="1"/>
          </p:cNvSpPr>
          <p:nvPr>
            <p:ph type="body" idx="3"/>
          </p:nvPr>
        </p:nvSpPr>
        <p:spPr>
          <a:xfrm>
            <a:off x="0" y="2097899"/>
            <a:ext cx="6096000" cy="3518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2400" b="1" dirty="0" err="1">
                <a:latin typeface="+mj-lt"/>
                <a:ea typeface="Darker Grotesque"/>
                <a:cs typeface="Darker Grotesque"/>
                <a:sym typeface="Darker Grotesque"/>
              </a:rPr>
              <a:t>Ưu</a:t>
            </a:r>
            <a:r>
              <a:rPr lang="en-US" sz="2400" b="1" dirty="0">
                <a:latin typeface="+mj-lt"/>
                <a:ea typeface="Darker Grotesque"/>
                <a:cs typeface="Darker Grotesque"/>
                <a:sym typeface="Darker Grotesque"/>
              </a:rPr>
              <a:t> </a:t>
            </a:r>
            <a:r>
              <a:rPr lang="en-US" sz="2400" b="1" dirty="0" err="1">
                <a:latin typeface="+mj-lt"/>
                <a:ea typeface="Darker Grotesque"/>
                <a:cs typeface="Darker Grotesque"/>
                <a:sym typeface="Darker Grotesque"/>
              </a:rPr>
              <a:t>điểm</a:t>
            </a:r>
            <a:endParaRPr lang="en-US" sz="2400" b="1" dirty="0">
              <a:latin typeface="+mj-lt"/>
              <a:ea typeface="Darker Grotesque"/>
              <a:cs typeface="Darker Grotesque"/>
              <a:sym typeface="Darker Grotesque"/>
            </a:endParaRPr>
          </a:p>
          <a:p>
            <a:pPr marL="0" lvl="0" indent="0" algn="just" rtl="0">
              <a:spcBef>
                <a:spcPts val="0"/>
              </a:spcBef>
              <a:spcAft>
                <a:spcPts val="0"/>
              </a:spcAft>
              <a:buNone/>
            </a:pPr>
            <a:r>
              <a:rPr lang="en" sz="2000" dirty="0">
                <a:latin typeface="+mj-lt"/>
              </a:rPr>
              <a:t>● </a:t>
            </a:r>
            <a:r>
              <a:rPr lang="en-US" sz="2000" dirty="0">
                <a:solidFill>
                  <a:srgbClr val="333333"/>
                </a:solidFill>
                <a:latin typeface="+mj-lt"/>
              </a:rPr>
              <a:t>K</a:t>
            </a:r>
            <a:r>
              <a:rPr lang="vi-VN" sz="2000" b="0" i="0" dirty="0">
                <a:solidFill>
                  <a:srgbClr val="333333"/>
                </a:solidFill>
                <a:effectLst/>
                <a:latin typeface="+mn-lt"/>
              </a:rPr>
              <a:t>hông chặn người d</a:t>
            </a:r>
            <a:r>
              <a:rPr lang="en-US" sz="2000" dirty="0">
                <a:solidFill>
                  <a:srgbClr val="333333"/>
                </a:solidFill>
                <a:latin typeface="+mn-lt"/>
              </a:rPr>
              <a:t>ù</a:t>
            </a:r>
            <a:r>
              <a:rPr lang="vi-VN" sz="2000" b="0" i="0" dirty="0">
                <a:solidFill>
                  <a:srgbClr val="333333"/>
                </a:solidFill>
                <a:effectLst/>
                <a:latin typeface="+mn-lt"/>
              </a:rPr>
              <a:t>ng vì các luồng là độc lập và bạn có thể thực hiện nhiều công việc cùng một lúc.</a:t>
            </a:r>
            <a:endParaRPr lang="en-US" sz="2000" b="0" i="0" dirty="0">
              <a:solidFill>
                <a:srgbClr val="333333"/>
              </a:solidFill>
              <a:effectLst/>
              <a:latin typeface="+mn-lt"/>
            </a:endParaRPr>
          </a:p>
          <a:p>
            <a:pPr marL="0" lvl="0" indent="0" algn="just" rtl="0">
              <a:spcBef>
                <a:spcPts val="0"/>
              </a:spcBef>
              <a:spcAft>
                <a:spcPts val="0"/>
              </a:spcAft>
              <a:buNone/>
            </a:pPr>
            <a:r>
              <a:rPr lang="en" sz="2000" dirty="0">
                <a:latin typeface="+mn-lt"/>
              </a:rPr>
              <a:t>●</a:t>
            </a:r>
            <a:r>
              <a:rPr lang="en-US" sz="2000" dirty="0">
                <a:solidFill>
                  <a:srgbClr val="333333"/>
                </a:solidFill>
                <a:latin typeface="+mn-lt"/>
              </a:rPr>
              <a:t> </a:t>
            </a:r>
            <a:r>
              <a:rPr lang="vi-VN" sz="2000" b="0" i="0" dirty="0">
                <a:solidFill>
                  <a:srgbClr val="333333"/>
                </a:solidFill>
                <a:effectLst/>
                <a:latin typeface="+mn-lt"/>
              </a:rPr>
              <a:t>Mỗi luồng có thể dùng chung và chia sẻ nguồn tài nguyên trong quá trình chạy, nhưng có thể thực hiện một cách độc lập.</a:t>
            </a:r>
            <a:endParaRPr lang="en-US" sz="2000" b="0" i="0" dirty="0">
              <a:solidFill>
                <a:srgbClr val="333333"/>
              </a:solidFill>
              <a:effectLst/>
              <a:latin typeface="+mn-lt"/>
            </a:endParaRPr>
          </a:p>
          <a:p>
            <a:pPr marL="0" indent="0" algn="just">
              <a:buNone/>
            </a:pPr>
            <a:r>
              <a:rPr lang="en" sz="2000" dirty="0">
                <a:latin typeface="+mn-lt"/>
              </a:rPr>
              <a:t>● </a:t>
            </a:r>
            <a:r>
              <a:rPr lang="vi-VN" sz="2000" b="0" i="0" dirty="0">
                <a:solidFill>
                  <a:srgbClr val="333333"/>
                </a:solidFill>
                <a:effectLst/>
                <a:latin typeface="+mn-lt"/>
              </a:rPr>
              <a:t>Luồng là độc lập vì vậy</a:t>
            </a:r>
            <a:r>
              <a:rPr lang="en-US" sz="2000" b="0" i="0" dirty="0">
                <a:solidFill>
                  <a:srgbClr val="333333"/>
                </a:solidFill>
                <a:effectLst/>
                <a:latin typeface="+mn-lt"/>
              </a:rPr>
              <a:t> </a:t>
            </a:r>
            <a:r>
              <a:rPr lang="vi-VN" sz="2000" b="0" i="0" dirty="0">
                <a:solidFill>
                  <a:srgbClr val="333333"/>
                </a:solidFill>
                <a:effectLst/>
                <a:latin typeface="+mn-lt"/>
              </a:rPr>
              <a:t>không ảnh hưởng</a:t>
            </a:r>
            <a:r>
              <a:rPr lang="en-US" sz="2000" b="0" i="0" dirty="0">
                <a:solidFill>
                  <a:srgbClr val="333333"/>
                </a:solidFill>
                <a:effectLst/>
                <a:latin typeface="+mn-lt"/>
              </a:rPr>
              <a:t> </a:t>
            </a:r>
            <a:r>
              <a:rPr lang="vi-VN" sz="2000" b="0" i="0" dirty="0">
                <a:solidFill>
                  <a:srgbClr val="333333"/>
                </a:solidFill>
                <a:effectLst/>
                <a:latin typeface="+mn-lt"/>
              </a:rPr>
              <a:t>luồng khác nếu ngoại lệ xảy ra trong một luồng duy nhất.</a:t>
            </a:r>
          </a:p>
          <a:p>
            <a:pPr marL="0" lvl="0" indent="0" algn="just" rtl="0">
              <a:spcBef>
                <a:spcPts val="0"/>
              </a:spcBef>
              <a:spcAft>
                <a:spcPts val="0"/>
              </a:spcAft>
              <a:buNone/>
            </a:pPr>
            <a:endParaRPr lang="vi-VN" sz="2000" b="0" i="0" dirty="0">
              <a:solidFill>
                <a:srgbClr val="333333"/>
              </a:solidFill>
              <a:effectLst/>
              <a:latin typeface="+mj-lt"/>
            </a:endParaRPr>
          </a:p>
          <a:p>
            <a:pPr marL="0" lvl="0" indent="0" algn="l" rtl="0">
              <a:spcBef>
                <a:spcPts val="2100"/>
              </a:spcBef>
              <a:spcAft>
                <a:spcPts val="0"/>
              </a:spcAft>
              <a:buNone/>
            </a:pPr>
            <a:endParaRPr lang="en-US" sz="2000" b="0" i="0" dirty="0">
              <a:solidFill>
                <a:srgbClr val="333333"/>
              </a:solidFill>
              <a:effectLst/>
              <a:latin typeface="+mj-lt"/>
            </a:endParaRPr>
          </a:p>
          <a:p>
            <a:pPr marL="0" lvl="0" indent="0" algn="l" rtl="0">
              <a:spcBef>
                <a:spcPts val="2100"/>
              </a:spcBef>
              <a:spcAft>
                <a:spcPts val="0"/>
              </a:spcAft>
              <a:buNone/>
            </a:pPr>
            <a:endParaRPr sz="2000" dirty="0">
              <a:latin typeface="+mj-lt"/>
            </a:endParaRPr>
          </a:p>
        </p:txBody>
      </p:sp>
      <p:sp>
        <p:nvSpPr>
          <p:cNvPr id="214" name="Google Shape;214;p18">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8"/>
          <p:cNvGrpSpPr/>
          <p:nvPr/>
        </p:nvGrpSpPr>
        <p:grpSpPr>
          <a:xfrm>
            <a:off x="11271317" y="6187415"/>
            <a:ext cx="692651" cy="424867"/>
            <a:chOff x="4410025" y="5528957"/>
            <a:chExt cx="1639799" cy="1005840"/>
          </a:xfrm>
        </p:grpSpPr>
        <p:cxnSp>
          <p:nvCxnSpPr>
            <p:cNvPr id="216" name="Google Shape;216;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17" name="Google Shape;217;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18" name="Google Shape;218;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19" name="Google Shape;219;p18"/>
          <p:cNvGrpSpPr/>
          <p:nvPr/>
        </p:nvGrpSpPr>
        <p:grpSpPr>
          <a:xfrm flipH="1">
            <a:off x="238392" y="6187415"/>
            <a:ext cx="692651" cy="424867"/>
            <a:chOff x="4410025" y="5528957"/>
            <a:chExt cx="1639799" cy="1005840"/>
          </a:xfrm>
        </p:grpSpPr>
        <p:cxnSp>
          <p:nvCxnSpPr>
            <p:cNvPr id="220" name="Google Shape;220;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21" name="Google Shape;221;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22" name="Google Shape;222;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23" name="Google Shape;223;p18"/>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3;p18">
            <a:extLst>
              <a:ext uri="{FF2B5EF4-FFF2-40B4-BE49-F238E27FC236}">
                <a16:creationId xmlns:a16="http://schemas.microsoft.com/office/drawing/2014/main" id="{1384DE0B-7B99-412E-95DE-B7077A78D1A5}"/>
              </a:ext>
            </a:extLst>
          </p:cNvPr>
          <p:cNvSpPr txBox="1">
            <a:spLocks/>
          </p:cNvSpPr>
          <p:nvPr/>
        </p:nvSpPr>
        <p:spPr>
          <a:xfrm>
            <a:off x="6096000" y="2097675"/>
            <a:ext cx="6096000" cy="3518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1pPr>
            <a:lvl2pPr marL="914400" marR="0" lvl="1"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2pPr>
            <a:lvl3pPr marL="1371600" marR="0" lvl="2"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3pPr>
            <a:lvl4pPr marL="1828800" marR="0" lvl="3"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4pPr>
            <a:lvl5pPr marL="2286000" marR="0" lvl="4"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5pPr>
            <a:lvl6pPr marL="2743200" marR="0" lvl="5"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6pPr>
            <a:lvl7pPr marL="3200400" marR="0" lvl="6"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7pPr>
            <a:lvl8pPr marL="3657600" marR="0" lvl="7"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8pPr>
            <a:lvl9pPr marL="4114800" marR="0" lvl="8" indent="-368300" algn="l" rtl="0">
              <a:lnSpc>
                <a:spcPct val="115000"/>
              </a:lnSpc>
              <a:spcBef>
                <a:spcPts val="2100"/>
              </a:spcBef>
              <a:spcAft>
                <a:spcPts val="210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9pPr>
          </a:lstStyle>
          <a:p>
            <a:pPr marL="0" indent="0" algn="ctr">
              <a:buFont typeface="Darker Grotesque SemiBold"/>
              <a:buNone/>
            </a:pPr>
            <a:r>
              <a:rPr lang="en-US" sz="2400" b="1" dirty="0" err="1">
                <a:latin typeface="+mj-lt"/>
                <a:ea typeface="Darker Grotesque"/>
                <a:cs typeface="Darker Grotesque"/>
                <a:sym typeface="Darker Grotesque"/>
              </a:rPr>
              <a:t>Nhược</a:t>
            </a:r>
            <a:r>
              <a:rPr lang="vi-VN" sz="2400" b="1" dirty="0">
                <a:latin typeface="+mj-lt"/>
                <a:ea typeface="Darker Grotesque"/>
                <a:cs typeface="Darker Grotesque"/>
                <a:sym typeface="Darker Grotesque"/>
              </a:rPr>
              <a:t> </a:t>
            </a:r>
            <a:r>
              <a:rPr lang="vi-VN" sz="2400" b="1" dirty="0">
                <a:latin typeface="+mn-lt"/>
                <a:ea typeface="Darker Grotesque"/>
                <a:cs typeface="Darker Grotesque"/>
                <a:sym typeface="Darker Grotesque"/>
              </a:rPr>
              <a:t>điểm</a:t>
            </a:r>
            <a:endParaRPr lang="en-US" sz="2400" b="1" dirty="0">
              <a:latin typeface="+mn-lt"/>
              <a:ea typeface="Darker Grotesque"/>
              <a:cs typeface="Darker Grotesque"/>
              <a:sym typeface="Darker Grotesque"/>
            </a:endParaRPr>
          </a:p>
          <a:p>
            <a:pPr marL="0" indent="0" algn="just">
              <a:buFont typeface="Darker Grotesque SemiBold"/>
              <a:buNone/>
            </a:pPr>
            <a:r>
              <a:rPr lang="vi-VN" sz="2000" dirty="0">
                <a:latin typeface="+mj-lt"/>
              </a:rPr>
              <a:t>● </a:t>
            </a:r>
            <a:r>
              <a:rPr lang="en-US" sz="2000" b="0" i="0" dirty="0" err="1">
                <a:solidFill>
                  <a:srgbClr val="333333"/>
                </a:solidFill>
                <a:effectLst/>
                <a:latin typeface="+mj-lt"/>
              </a:rPr>
              <a:t>Càng</a:t>
            </a:r>
            <a:r>
              <a:rPr lang="en-US" sz="2000" b="0" i="0" dirty="0">
                <a:solidFill>
                  <a:srgbClr val="333333"/>
                </a:solidFill>
                <a:effectLst/>
                <a:latin typeface="+mj-lt"/>
              </a:rPr>
              <a:t> </a:t>
            </a:r>
            <a:r>
              <a:rPr lang="en-US" sz="2000" b="0" i="0" dirty="0" err="1">
                <a:solidFill>
                  <a:srgbClr val="333333"/>
                </a:solidFill>
                <a:effectLst/>
                <a:latin typeface="+mj-lt"/>
              </a:rPr>
              <a:t>nhiều</a:t>
            </a:r>
            <a:r>
              <a:rPr lang="en-US" sz="2000" b="0" i="0" dirty="0">
                <a:solidFill>
                  <a:srgbClr val="333333"/>
                </a:solidFill>
                <a:effectLst/>
                <a:latin typeface="+mj-lt"/>
              </a:rPr>
              <a:t> </a:t>
            </a:r>
            <a:r>
              <a:rPr lang="en-US" sz="2000" b="0" i="0" dirty="0" err="1">
                <a:solidFill>
                  <a:srgbClr val="333333"/>
                </a:solidFill>
                <a:effectLst/>
                <a:latin typeface="+mj-lt"/>
              </a:rPr>
              <a:t>luồng</a:t>
            </a:r>
            <a:r>
              <a:rPr lang="en-US" sz="2000" b="0" i="0" dirty="0">
                <a:solidFill>
                  <a:srgbClr val="333333"/>
                </a:solidFill>
                <a:effectLst/>
                <a:latin typeface="+mj-lt"/>
              </a:rPr>
              <a:t> </a:t>
            </a:r>
            <a:r>
              <a:rPr lang="en-US" sz="2000" b="0" i="0" dirty="0" err="1">
                <a:solidFill>
                  <a:srgbClr val="333333"/>
                </a:solidFill>
                <a:effectLst/>
                <a:latin typeface="+mj-lt"/>
              </a:rPr>
              <a:t>thì</a:t>
            </a:r>
            <a:r>
              <a:rPr lang="en-US" sz="2000" b="0" i="0" dirty="0">
                <a:solidFill>
                  <a:srgbClr val="333333"/>
                </a:solidFill>
                <a:effectLst/>
                <a:latin typeface="+mj-lt"/>
              </a:rPr>
              <a:t> </a:t>
            </a:r>
            <a:r>
              <a:rPr lang="en-US" sz="2000" b="0" i="0" dirty="0" err="1">
                <a:solidFill>
                  <a:srgbClr val="333333"/>
                </a:solidFill>
                <a:effectLst/>
                <a:latin typeface="+mj-lt"/>
              </a:rPr>
              <a:t>xử</a:t>
            </a:r>
            <a:r>
              <a:rPr lang="en-US" sz="2000" b="0" i="0" dirty="0">
                <a:solidFill>
                  <a:srgbClr val="333333"/>
                </a:solidFill>
                <a:effectLst/>
                <a:latin typeface="+mj-lt"/>
              </a:rPr>
              <a:t> </a:t>
            </a:r>
            <a:r>
              <a:rPr lang="en-US" sz="2000" b="0" i="0" dirty="0" err="1">
                <a:solidFill>
                  <a:srgbClr val="333333"/>
                </a:solidFill>
                <a:effectLst/>
                <a:latin typeface="+mj-lt"/>
              </a:rPr>
              <a:t>lý</a:t>
            </a:r>
            <a:r>
              <a:rPr lang="en-US" sz="2000" b="0" i="0" dirty="0">
                <a:solidFill>
                  <a:srgbClr val="333333"/>
                </a:solidFill>
                <a:effectLst/>
                <a:latin typeface="+mj-lt"/>
              </a:rPr>
              <a:t> </a:t>
            </a:r>
            <a:r>
              <a:rPr lang="en-US" sz="2000" b="0" i="0" dirty="0" err="1">
                <a:solidFill>
                  <a:srgbClr val="333333"/>
                </a:solidFill>
                <a:effectLst/>
                <a:latin typeface="+mj-lt"/>
              </a:rPr>
              <a:t>càng</a:t>
            </a:r>
            <a:r>
              <a:rPr lang="en-US" sz="2000" b="0" i="0" dirty="0">
                <a:solidFill>
                  <a:srgbClr val="333333"/>
                </a:solidFill>
                <a:effectLst/>
                <a:latin typeface="+mj-lt"/>
              </a:rPr>
              <a:t> </a:t>
            </a:r>
            <a:r>
              <a:rPr lang="en-US" sz="2000" b="0" i="0" dirty="0" err="1">
                <a:solidFill>
                  <a:srgbClr val="333333"/>
                </a:solidFill>
                <a:effectLst/>
                <a:latin typeface="+mj-lt"/>
              </a:rPr>
              <a:t>phức</a:t>
            </a:r>
            <a:r>
              <a:rPr lang="en-US" sz="2000" b="0" i="0" dirty="0">
                <a:solidFill>
                  <a:srgbClr val="333333"/>
                </a:solidFill>
                <a:effectLst/>
                <a:latin typeface="+mj-lt"/>
              </a:rPr>
              <a:t> </a:t>
            </a:r>
            <a:r>
              <a:rPr lang="en-US" sz="2000" b="0" i="0" dirty="0" err="1">
                <a:solidFill>
                  <a:srgbClr val="333333"/>
                </a:solidFill>
                <a:effectLst/>
                <a:latin typeface="+mj-lt"/>
              </a:rPr>
              <a:t>tạp</a:t>
            </a:r>
            <a:r>
              <a:rPr lang="en-US" sz="2000" b="0" i="0" dirty="0">
                <a:solidFill>
                  <a:srgbClr val="333333"/>
                </a:solidFill>
                <a:effectLst/>
                <a:latin typeface="+mj-lt"/>
              </a:rPr>
              <a:t>.</a:t>
            </a:r>
          </a:p>
          <a:p>
            <a:pPr marL="0" indent="0" algn="just">
              <a:buFont typeface="Darker Grotesque SemiBold"/>
              <a:buNone/>
            </a:pPr>
            <a:r>
              <a:rPr lang="vi-VN" sz="2000" dirty="0">
                <a:latin typeface="+mj-lt"/>
              </a:rPr>
              <a:t>●</a:t>
            </a:r>
            <a:r>
              <a:rPr lang="vi-VN" sz="2000" dirty="0">
                <a:solidFill>
                  <a:srgbClr val="333333"/>
                </a:solidFill>
                <a:latin typeface="+mj-lt"/>
              </a:rPr>
              <a:t> </a:t>
            </a:r>
            <a:r>
              <a:rPr lang="en-US" sz="2000" b="0" i="0" dirty="0" err="1">
                <a:solidFill>
                  <a:srgbClr val="333333"/>
                </a:solidFill>
                <a:effectLst/>
                <a:latin typeface="+mj-lt"/>
              </a:rPr>
              <a:t>Xử</a:t>
            </a:r>
            <a:r>
              <a:rPr lang="en-US" sz="2000" b="0" i="0" dirty="0">
                <a:solidFill>
                  <a:srgbClr val="333333"/>
                </a:solidFill>
                <a:effectLst/>
                <a:latin typeface="+mj-lt"/>
              </a:rPr>
              <a:t> </a:t>
            </a:r>
            <a:r>
              <a:rPr lang="en-US" sz="2000" b="0" i="0" dirty="0" err="1">
                <a:solidFill>
                  <a:srgbClr val="333333"/>
                </a:solidFill>
                <a:effectLst/>
                <a:latin typeface="+mj-lt"/>
              </a:rPr>
              <a:t>lý</a:t>
            </a:r>
            <a:r>
              <a:rPr lang="en-US" sz="2000" b="0" i="0" dirty="0">
                <a:solidFill>
                  <a:srgbClr val="333333"/>
                </a:solidFill>
                <a:effectLst/>
                <a:latin typeface="+mj-lt"/>
              </a:rPr>
              <a:t> </a:t>
            </a:r>
            <a:r>
              <a:rPr lang="en-US" sz="2000" b="0" i="0" dirty="0" err="1">
                <a:solidFill>
                  <a:srgbClr val="333333"/>
                </a:solidFill>
                <a:effectLst/>
                <a:latin typeface="+mj-lt"/>
              </a:rPr>
              <a:t>vấn</a:t>
            </a:r>
            <a:r>
              <a:rPr lang="en-US" sz="2000" b="0" i="0" dirty="0">
                <a:solidFill>
                  <a:srgbClr val="333333"/>
                </a:solidFill>
                <a:effectLst/>
                <a:latin typeface="+mj-lt"/>
              </a:rPr>
              <a:t> </a:t>
            </a:r>
            <a:r>
              <a:rPr lang="en-US" sz="2000" b="0" i="0" dirty="0" err="1">
                <a:solidFill>
                  <a:srgbClr val="333333"/>
                </a:solidFill>
                <a:effectLst/>
                <a:latin typeface="+mj-lt"/>
              </a:rPr>
              <a:t>đề</a:t>
            </a:r>
            <a:r>
              <a:rPr lang="en-US" sz="2000" b="0" i="0" dirty="0">
                <a:solidFill>
                  <a:srgbClr val="333333"/>
                </a:solidFill>
                <a:effectLst/>
                <a:latin typeface="+mj-lt"/>
              </a:rPr>
              <a:t> </a:t>
            </a:r>
            <a:r>
              <a:rPr lang="en-US" sz="2000" b="0" i="0" dirty="0" err="1">
                <a:solidFill>
                  <a:srgbClr val="333333"/>
                </a:solidFill>
                <a:effectLst/>
                <a:latin typeface="+mj-lt"/>
              </a:rPr>
              <a:t>về</a:t>
            </a:r>
            <a:r>
              <a:rPr lang="en-US" sz="2000" b="0" i="0" dirty="0">
                <a:solidFill>
                  <a:srgbClr val="333333"/>
                </a:solidFill>
                <a:effectLst/>
                <a:latin typeface="+mj-lt"/>
              </a:rPr>
              <a:t> </a:t>
            </a:r>
            <a:r>
              <a:rPr lang="en-US" sz="2000" b="0" i="0" dirty="0" err="1">
                <a:solidFill>
                  <a:srgbClr val="333333"/>
                </a:solidFill>
                <a:effectLst/>
                <a:latin typeface="+mj-lt"/>
              </a:rPr>
              <a:t>tranh</a:t>
            </a:r>
            <a:r>
              <a:rPr lang="en-US" sz="2000" b="0" i="0" dirty="0">
                <a:solidFill>
                  <a:srgbClr val="333333"/>
                </a:solidFill>
                <a:effectLst/>
                <a:latin typeface="+mj-lt"/>
              </a:rPr>
              <a:t> </a:t>
            </a:r>
            <a:r>
              <a:rPr lang="en-US" sz="2000" b="0" i="0" dirty="0" err="1">
                <a:solidFill>
                  <a:srgbClr val="333333"/>
                </a:solidFill>
                <a:effectLst/>
                <a:latin typeface="+mj-lt"/>
              </a:rPr>
              <a:t>chấp</a:t>
            </a:r>
            <a:r>
              <a:rPr lang="en-US" sz="2000" b="0" i="0" dirty="0">
                <a:solidFill>
                  <a:srgbClr val="333333"/>
                </a:solidFill>
                <a:effectLst/>
                <a:latin typeface="+mj-lt"/>
              </a:rPr>
              <a:t> </a:t>
            </a:r>
            <a:r>
              <a:rPr lang="en-US" sz="2000" b="0" i="0" dirty="0" err="1">
                <a:solidFill>
                  <a:srgbClr val="333333"/>
                </a:solidFill>
                <a:effectLst/>
                <a:latin typeface="+mj-lt"/>
              </a:rPr>
              <a:t>bộ</a:t>
            </a:r>
            <a:r>
              <a:rPr lang="en-US" sz="2000" b="0" i="0" dirty="0">
                <a:solidFill>
                  <a:srgbClr val="333333"/>
                </a:solidFill>
                <a:effectLst/>
                <a:latin typeface="+mj-lt"/>
              </a:rPr>
              <a:t> </a:t>
            </a:r>
            <a:r>
              <a:rPr lang="en-US" sz="2000" b="0" i="0" dirty="0" err="1">
                <a:solidFill>
                  <a:srgbClr val="333333"/>
                </a:solidFill>
                <a:effectLst/>
                <a:latin typeface="+mj-lt"/>
              </a:rPr>
              <a:t>nhớ</a:t>
            </a:r>
            <a:r>
              <a:rPr lang="en-US" sz="2000" b="0" i="0" dirty="0">
                <a:solidFill>
                  <a:srgbClr val="333333"/>
                </a:solidFill>
                <a:effectLst/>
                <a:latin typeface="+mj-lt"/>
              </a:rPr>
              <a:t>, </a:t>
            </a:r>
            <a:r>
              <a:rPr lang="en-US" sz="2000" b="0" i="0" dirty="0" err="1">
                <a:solidFill>
                  <a:srgbClr val="333333"/>
                </a:solidFill>
                <a:effectLst/>
                <a:latin typeface="+mj-lt"/>
              </a:rPr>
              <a:t>đồng</a:t>
            </a:r>
            <a:r>
              <a:rPr lang="en-US" sz="2000" b="0" i="0" dirty="0">
                <a:solidFill>
                  <a:srgbClr val="333333"/>
                </a:solidFill>
                <a:effectLst/>
                <a:latin typeface="+mj-lt"/>
              </a:rPr>
              <a:t> </a:t>
            </a:r>
            <a:r>
              <a:rPr lang="en-US" sz="2000" b="0" i="0" dirty="0" err="1">
                <a:solidFill>
                  <a:srgbClr val="333333"/>
                </a:solidFill>
                <a:effectLst/>
                <a:latin typeface="+mj-lt"/>
              </a:rPr>
              <a:t>bộ</a:t>
            </a:r>
            <a:r>
              <a:rPr lang="en-US" sz="2000" b="0" i="0" dirty="0">
                <a:solidFill>
                  <a:srgbClr val="333333"/>
                </a:solidFill>
                <a:effectLst/>
                <a:latin typeface="+mj-lt"/>
              </a:rPr>
              <a:t> </a:t>
            </a:r>
            <a:r>
              <a:rPr lang="en-US" sz="2000" b="0" i="0" dirty="0" err="1">
                <a:solidFill>
                  <a:srgbClr val="333333"/>
                </a:solidFill>
                <a:effectLst/>
                <a:latin typeface="+mj-lt"/>
              </a:rPr>
              <a:t>dữ</a:t>
            </a:r>
            <a:r>
              <a:rPr lang="en-US" sz="2000" b="0" i="0" dirty="0">
                <a:solidFill>
                  <a:srgbClr val="333333"/>
                </a:solidFill>
                <a:effectLst/>
                <a:latin typeface="+mj-lt"/>
              </a:rPr>
              <a:t> </a:t>
            </a:r>
            <a:r>
              <a:rPr lang="en-US" sz="2000" b="0" i="0" dirty="0" err="1">
                <a:solidFill>
                  <a:srgbClr val="333333"/>
                </a:solidFill>
                <a:effectLst/>
                <a:latin typeface="+mj-lt"/>
              </a:rPr>
              <a:t>liệu</a:t>
            </a:r>
            <a:r>
              <a:rPr lang="en-US" sz="2000" b="0" i="0" dirty="0">
                <a:solidFill>
                  <a:srgbClr val="333333"/>
                </a:solidFill>
                <a:effectLst/>
                <a:latin typeface="+mj-lt"/>
              </a:rPr>
              <a:t> </a:t>
            </a:r>
            <a:r>
              <a:rPr lang="en-US" sz="2000" b="0" i="0" dirty="0" err="1">
                <a:solidFill>
                  <a:srgbClr val="333333"/>
                </a:solidFill>
                <a:effectLst/>
                <a:latin typeface="+mj-lt"/>
              </a:rPr>
              <a:t>khá</a:t>
            </a:r>
            <a:r>
              <a:rPr lang="en-US" sz="2000" b="0" i="0" dirty="0">
                <a:solidFill>
                  <a:srgbClr val="333333"/>
                </a:solidFill>
                <a:effectLst/>
                <a:latin typeface="+mj-lt"/>
              </a:rPr>
              <a:t> </a:t>
            </a:r>
            <a:r>
              <a:rPr lang="en-US" sz="2000" b="0" i="0" dirty="0" err="1">
                <a:solidFill>
                  <a:srgbClr val="333333"/>
                </a:solidFill>
                <a:effectLst/>
                <a:latin typeface="+mj-lt"/>
              </a:rPr>
              <a:t>phức</a:t>
            </a:r>
            <a:r>
              <a:rPr lang="en-US" sz="2000" b="0" i="0" dirty="0">
                <a:solidFill>
                  <a:srgbClr val="333333"/>
                </a:solidFill>
                <a:effectLst/>
                <a:latin typeface="+mj-lt"/>
              </a:rPr>
              <a:t> </a:t>
            </a:r>
            <a:r>
              <a:rPr lang="en-US" sz="2000" b="0" i="0" dirty="0" err="1">
                <a:solidFill>
                  <a:srgbClr val="333333"/>
                </a:solidFill>
                <a:effectLst/>
                <a:latin typeface="+mj-lt"/>
              </a:rPr>
              <a:t>tạp</a:t>
            </a:r>
            <a:r>
              <a:rPr lang="en-US" sz="2000" b="0" i="0" dirty="0">
                <a:solidFill>
                  <a:srgbClr val="333333"/>
                </a:solidFill>
                <a:effectLst/>
                <a:latin typeface="+mj-lt"/>
              </a:rPr>
              <a:t>.</a:t>
            </a:r>
          </a:p>
          <a:p>
            <a:pPr marL="0" indent="0" algn="just">
              <a:buFont typeface="Darker Grotesque SemiBold"/>
              <a:buNone/>
            </a:pPr>
            <a:r>
              <a:rPr lang="vi-VN" sz="2000" dirty="0">
                <a:latin typeface="+mj-lt"/>
              </a:rPr>
              <a:t>● </a:t>
            </a:r>
            <a:r>
              <a:rPr lang="en-US" sz="2000" b="0" i="0" dirty="0" err="1">
                <a:solidFill>
                  <a:srgbClr val="333333"/>
                </a:solidFill>
                <a:effectLst/>
                <a:latin typeface="+mj-lt"/>
              </a:rPr>
              <a:t>Cần</a:t>
            </a:r>
            <a:r>
              <a:rPr lang="en-US" sz="2000" b="0" i="0" dirty="0">
                <a:solidFill>
                  <a:srgbClr val="333333"/>
                </a:solidFill>
                <a:effectLst/>
                <a:latin typeface="+mj-lt"/>
              </a:rPr>
              <a:t> </a:t>
            </a:r>
            <a:r>
              <a:rPr lang="en-US" sz="2000" b="0" i="0" dirty="0" err="1">
                <a:solidFill>
                  <a:srgbClr val="333333"/>
                </a:solidFill>
                <a:effectLst/>
                <a:latin typeface="+mj-lt"/>
              </a:rPr>
              <a:t>phát</a:t>
            </a:r>
            <a:r>
              <a:rPr lang="en-US" sz="2000" b="0" i="0" dirty="0">
                <a:solidFill>
                  <a:srgbClr val="333333"/>
                </a:solidFill>
                <a:effectLst/>
                <a:latin typeface="+mj-lt"/>
              </a:rPr>
              <a:t> </a:t>
            </a:r>
            <a:r>
              <a:rPr lang="en-US" sz="2000" b="0" i="0" dirty="0" err="1">
                <a:solidFill>
                  <a:srgbClr val="333333"/>
                </a:solidFill>
                <a:effectLst/>
                <a:latin typeface="+mj-lt"/>
              </a:rPr>
              <a:t>hiện</a:t>
            </a:r>
            <a:r>
              <a:rPr lang="en-US" sz="2000" b="0" i="0" dirty="0">
                <a:solidFill>
                  <a:srgbClr val="333333"/>
                </a:solidFill>
                <a:effectLst/>
                <a:latin typeface="+mj-lt"/>
              </a:rPr>
              <a:t> </a:t>
            </a:r>
            <a:r>
              <a:rPr lang="en-US" sz="2000" b="0" i="0" dirty="0" err="1">
                <a:solidFill>
                  <a:srgbClr val="333333"/>
                </a:solidFill>
                <a:effectLst/>
                <a:latin typeface="+mj-lt"/>
              </a:rPr>
              <a:t>tránh</a:t>
            </a:r>
            <a:r>
              <a:rPr lang="en-US" sz="2000" b="0" i="0" dirty="0">
                <a:solidFill>
                  <a:srgbClr val="333333"/>
                </a:solidFill>
                <a:effectLst/>
                <a:latin typeface="+mj-lt"/>
              </a:rPr>
              <a:t> </a:t>
            </a:r>
            <a:r>
              <a:rPr lang="en-US" sz="2000" b="0" i="0" dirty="0" err="1">
                <a:solidFill>
                  <a:srgbClr val="333333"/>
                </a:solidFill>
                <a:effectLst/>
                <a:latin typeface="+mj-lt"/>
              </a:rPr>
              <a:t>các</a:t>
            </a:r>
            <a:r>
              <a:rPr lang="en-US" sz="2000" b="0" i="0" dirty="0">
                <a:solidFill>
                  <a:srgbClr val="333333"/>
                </a:solidFill>
                <a:effectLst/>
                <a:latin typeface="+mj-lt"/>
              </a:rPr>
              <a:t> </a:t>
            </a:r>
            <a:r>
              <a:rPr lang="en-US" sz="2000" b="0" i="0" dirty="0" err="1">
                <a:solidFill>
                  <a:srgbClr val="333333"/>
                </a:solidFill>
                <a:effectLst/>
                <a:latin typeface="+mj-lt"/>
              </a:rPr>
              <a:t>luồng</a:t>
            </a:r>
            <a:r>
              <a:rPr lang="en-US" sz="2000" b="0" i="0" dirty="0">
                <a:solidFill>
                  <a:srgbClr val="333333"/>
                </a:solidFill>
                <a:effectLst/>
                <a:latin typeface="+mj-lt"/>
              </a:rPr>
              <a:t> </a:t>
            </a:r>
            <a:r>
              <a:rPr lang="en-US" sz="2000" b="0" i="0" dirty="0" err="1">
                <a:solidFill>
                  <a:srgbClr val="333333"/>
                </a:solidFill>
                <a:effectLst/>
                <a:latin typeface="+mj-lt"/>
              </a:rPr>
              <a:t>chết</a:t>
            </a:r>
            <a:r>
              <a:rPr lang="en-US" sz="2000" b="0" i="0" dirty="0">
                <a:solidFill>
                  <a:srgbClr val="333333"/>
                </a:solidFill>
                <a:effectLst/>
                <a:latin typeface="+mj-lt"/>
              </a:rPr>
              <a:t>, </a:t>
            </a:r>
            <a:r>
              <a:rPr lang="en-US" sz="2000" b="0" i="0" dirty="0" err="1">
                <a:solidFill>
                  <a:srgbClr val="333333"/>
                </a:solidFill>
                <a:effectLst/>
                <a:latin typeface="+mj-lt"/>
              </a:rPr>
              <a:t>luồng</a:t>
            </a:r>
            <a:r>
              <a:rPr lang="en-US" sz="2000" b="0" i="0" dirty="0">
                <a:solidFill>
                  <a:srgbClr val="333333"/>
                </a:solidFill>
                <a:effectLst/>
                <a:latin typeface="+mj-lt"/>
              </a:rPr>
              <a:t> </a:t>
            </a:r>
            <a:r>
              <a:rPr lang="en-US" sz="2000" b="0" i="0" dirty="0" err="1">
                <a:solidFill>
                  <a:srgbClr val="333333"/>
                </a:solidFill>
                <a:effectLst/>
                <a:latin typeface="+mj-lt"/>
              </a:rPr>
              <a:t>chạy</a:t>
            </a:r>
            <a:r>
              <a:rPr lang="en-US" sz="2000" b="0" i="0" dirty="0">
                <a:solidFill>
                  <a:srgbClr val="333333"/>
                </a:solidFill>
                <a:effectLst/>
                <a:latin typeface="+mj-lt"/>
              </a:rPr>
              <a:t> </a:t>
            </a:r>
            <a:r>
              <a:rPr lang="en-US" sz="2000" b="0" i="0" dirty="0" err="1">
                <a:solidFill>
                  <a:srgbClr val="333333"/>
                </a:solidFill>
                <a:effectLst/>
                <a:latin typeface="+mj-lt"/>
              </a:rPr>
              <a:t>mà</a:t>
            </a:r>
            <a:r>
              <a:rPr lang="en-US" sz="2000" b="0" i="0" dirty="0">
                <a:solidFill>
                  <a:srgbClr val="333333"/>
                </a:solidFill>
                <a:effectLst/>
                <a:latin typeface="+mj-lt"/>
              </a:rPr>
              <a:t> </a:t>
            </a:r>
            <a:r>
              <a:rPr lang="en-US" sz="2000" b="0" i="0" dirty="0" err="1">
                <a:solidFill>
                  <a:srgbClr val="333333"/>
                </a:solidFill>
                <a:effectLst/>
                <a:latin typeface="+mj-lt"/>
              </a:rPr>
              <a:t>không</a:t>
            </a:r>
            <a:r>
              <a:rPr lang="en-US" sz="2000" b="0" i="0" dirty="0">
                <a:solidFill>
                  <a:srgbClr val="333333"/>
                </a:solidFill>
                <a:effectLst/>
                <a:latin typeface="+mj-lt"/>
              </a:rPr>
              <a:t> </a:t>
            </a:r>
            <a:r>
              <a:rPr lang="en-US" sz="2000" b="0" i="0" dirty="0" err="1">
                <a:solidFill>
                  <a:srgbClr val="333333"/>
                </a:solidFill>
                <a:effectLst/>
                <a:latin typeface="+mj-lt"/>
              </a:rPr>
              <a:t>làm</a:t>
            </a:r>
            <a:r>
              <a:rPr lang="en-US" sz="2000" b="0" i="0" dirty="0">
                <a:solidFill>
                  <a:srgbClr val="333333"/>
                </a:solidFill>
                <a:effectLst/>
                <a:latin typeface="+mj-lt"/>
              </a:rPr>
              <a:t> </a:t>
            </a:r>
            <a:r>
              <a:rPr lang="en-US" sz="2000" b="0" i="0" dirty="0" err="1">
                <a:solidFill>
                  <a:srgbClr val="333333"/>
                </a:solidFill>
                <a:effectLst/>
                <a:latin typeface="+mj-lt"/>
              </a:rPr>
              <a:t>gì</a:t>
            </a:r>
            <a:r>
              <a:rPr lang="en-US" sz="2000" b="0" i="0" dirty="0">
                <a:solidFill>
                  <a:srgbClr val="333333"/>
                </a:solidFill>
                <a:effectLst/>
                <a:latin typeface="+mj-lt"/>
              </a:rPr>
              <a:t> </a:t>
            </a:r>
            <a:r>
              <a:rPr lang="en-US" sz="2000" b="0" i="0" dirty="0" err="1">
                <a:solidFill>
                  <a:srgbClr val="333333"/>
                </a:solidFill>
                <a:effectLst/>
                <a:latin typeface="+mj-lt"/>
              </a:rPr>
              <a:t>trong</a:t>
            </a:r>
            <a:r>
              <a:rPr lang="en-US" sz="2000" b="0" i="0" dirty="0">
                <a:solidFill>
                  <a:srgbClr val="333333"/>
                </a:solidFill>
                <a:effectLst/>
                <a:latin typeface="+mj-lt"/>
              </a:rPr>
              <a:t> </a:t>
            </a:r>
            <a:r>
              <a:rPr lang="en-US" sz="2000" b="0" i="0" dirty="0" err="1">
                <a:solidFill>
                  <a:srgbClr val="333333"/>
                </a:solidFill>
                <a:effectLst/>
                <a:latin typeface="+mj-lt"/>
              </a:rPr>
              <a:t>ứng</a:t>
            </a:r>
            <a:r>
              <a:rPr lang="en-US" sz="2000" b="0" i="0" dirty="0">
                <a:solidFill>
                  <a:srgbClr val="333333"/>
                </a:solidFill>
                <a:effectLst/>
                <a:latin typeface="+mj-lt"/>
              </a:rPr>
              <a:t> </a:t>
            </a:r>
            <a:r>
              <a:rPr lang="en-US" sz="2000" b="0" i="0" dirty="0" err="1">
                <a:solidFill>
                  <a:srgbClr val="333333"/>
                </a:solidFill>
                <a:effectLst/>
                <a:latin typeface="+mj-lt"/>
              </a:rPr>
              <a:t>dụng</a:t>
            </a:r>
            <a:r>
              <a:rPr lang="en-US" sz="2000" b="0" i="0" dirty="0">
                <a:solidFill>
                  <a:srgbClr val="333333"/>
                </a:solidFill>
                <a:effectLst/>
                <a:latin typeface="+mj-lt"/>
              </a:rPr>
              <a:t> </a:t>
            </a:r>
            <a:r>
              <a:rPr lang="en-US" sz="2000" b="0" i="0" dirty="0" err="1">
                <a:solidFill>
                  <a:srgbClr val="333333"/>
                </a:solidFill>
                <a:effectLst/>
                <a:latin typeface="+mj-lt"/>
              </a:rPr>
              <a:t>cả</a:t>
            </a:r>
            <a:r>
              <a:rPr lang="en-US" sz="2000" b="0" i="0" dirty="0">
                <a:solidFill>
                  <a:srgbClr val="333333"/>
                </a:solidFill>
                <a:effectLst/>
                <a:latin typeface="+mj-lt"/>
              </a:rPr>
              <a:t> </a:t>
            </a:r>
            <a:r>
              <a:rPr lang="en-US" sz="2000" b="0" i="0" dirty="0" err="1">
                <a:solidFill>
                  <a:srgbClr val="333333"/>
                </a:solidFill>
                <a:effectLst/>
                <a:latin typeface="+mj-lt"/>
              </a:rPr>
              <a:t>để</a:t>
            </a:r>
            <a:r>
              <a:rPr lang="en-US" sz="2000" b="0" i="0" dirty="0">
                <a:solidFill>
                  <a:srgbClr val="333333"/>
                </a:solidFill>
                <a:effectLst/>
                <a:latin typeface="+mj-lt"/>
              </a:rPr>
              <a:t> </a:t>
            </a:r>
            <a:r>
              <a:rPr lang="en-US" sz="2000" b="0" i="0" dirty="0" err="1">
                <a:solidFill>
                  <a:srgbClr val="333333"/>
                </a:solidFill>
                <a:effectLst/>
                <a:latin typeface="+mj-lt"/>
              </a:rPr>
              <a:t>tránh</a:t>
            </a:r>
            <a:r>
              <a:rPr lang="en-US" sz="2000" b="0" i="0" dirty="0">
                <a:solidFill>
                  <a:srgbClr val="333333"/>
                </a:solidFill>
                <a:effectLst/>
                <a:latin typeface="+mj-lt"/>
              </a:rPr>
              <a:t> </a:t>
            </a:r>
            <a:r>
              <a:rPr lang="en-US" sz="2000" b="0" i="0" dirty="0" err="1">
                <a:solidFill>
                  <a:srgbClr val="333333"/>
                </a:solidFill>
                <a:effectLst/>
                <a:latin typeface="+mj-lt"/>
              </a:rPr>
              <a:t>hao</a:t>
            </a:r>
            <a:r>
              <a:rPr lang="en-US" sz="2000" b="0" i="0" dirty="0">
                <a:solidFill>
                  <a:srgbClr val="333333"/>
                </a:solidFill>
                <a:effectLst/>
                <a:latin typeface="+mj-lt"/>
              </a:rPr>
              <a:t> </a:t>
            </a:r>
            <a:r>
              <a:rPr lang="en-US" sz="2000" b="0" i="0" dirty="0" err="1">
                <a:solidFill>
                  <a:srgbClr val="333333"/>
                </a:solidFill>
                <a:effectLst/>
                <a:latin typeface="+mj-lt"/>
              </a:rPr>
              <a:t>phí</a:t>
            </a:r>
            <a:r>
              <a:rPr lang="en-US" sz="2000" b="0" i="0" dirty="0">
                <a:solidFill>
                  <a:srgbClr val="333333"/>
                </a:solidFill>
                <a:effectLst/>
                <a:latin typeface="+mj-lt"/>
              </a:rPr>
              <a:t> </a:t>
            </a:r>
            <a:r>
              <a:rPr lang="en-US" sz="2000" b="0" i="0" dirty="0" err="1">
                <a:solidFill>
                  <a:srgbClr val="333333"/>
                </a:solidFill>
                <a:effectLst/>
                <a:latin typeface="+mj-lt"/>
              </a:rPr>
              <a:t>tài</a:t>
            </a:r>
            <a:r>
              <a:rPr lang="en-US" sz="2000" b="0" i="0" dirty="0">
                <a:solidFill>
                  <a:srgbClr val="333333"/>
                </a:solidFill>
                <a:effectLst/>
                <a:latin typeface="+mj-lt"/>
              </a:rPr>
              <a:t> </a:t>
            </a:r>
            <a:r>
              <a:rPr lang="en-US" sz="2000" b="0" i="0" dirty="0" err="1">
                <a:solidFill>
                  <a:srgbClr val="333333"/>
                </a:solidFill>
                <a:effectLst/>
                <a:latin typeface="+mj-lt"/>
              </a:rPr>
              <a:t>nguyên</a:t>
            </a:r>
            <a:r>
              <a:rPr lang="en-US" sz="2000" b="0" i="0" dirty="0">
                <a:solidFill>
                  <a:srgbClr val="333333"/>
                </a:solidFill>
                <a:effectLst/>
                <a:latin typeface="+mj-lt"/>
              </a:rPr>
              <a:t>.</a:t>
            </a:r>
          </a:p>
          <a:p>
            <a:pPr marL="0" indent="0" algn="just">
              <a:buFont typeface="Darker Grotesque SemiBold"/>
              <a:buNone/>
            </a:pPr>
            <a:endParaRPr lang="vi-VN" sz="2000" dirty="0">
              <a:solidFill>
                <a:srgbClr val="333333"/>
              </a:solidFill>
              <a:latin typeface="+mj-lt"/>
            </a:endParaRPr>
          </a:p>
          <a:p>
            <a:pPr marL="0" indent="0">
              <a:spcBef>
                <a:spcPts val="2100"/>
              </a:spcBef>
              <a:buFont typeface="Darker Grotesque SemiBold"/>
              <a:buNone/>
            </a:pPr>
            <a:endParaRPr lang="vi-VN" sz="2000" dirty="0">
              <a:solidFill>
                <a:srgbClr val="333333"/>
              </a:solidFill>
              <a:latin typeface="+mj-lt"/>
            </a:endParaRPr>
          </a:p>
          <a:p>
            <a:pPr marL="0" indent="0">
              <a:spcBef>
                <a:spcPts val="2100"/>
              </a:spcBef>
              <a:buFont typeface="Darker Grotesque SemiBold"/>
              <a:buNone/>
            </a:pPr>
            <a:endParaRPr lang="vi-VN"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animEffect transition="in" filter="wipe(down)">
                                      <p:cBhvr>
                                        <p:cTn id="7" dur="500"/>
                                        <p:tgtEl>
                                          <p:spTgt spid="2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3">
                                            <p:txEl>
                                              <p:pRg st="1" end="1"/>
                                            </p:txEl>
                                          </p:spTgt>
                                        </p:tgtEl>
                                        <p:attrNameLst>
                                          <p:attrName>style.visibility</p:attrName>
                                        </p:attrNameLst>
                                      </p:cBhvr>
                                      <p:to>
                                        <p:strVal val="visible"/>
                                      </p:to>
                                    </p:set>
                                    <p:animEffect transition="in" filter="wipe(down)">
                                      <p:cBhvr>
                                        <p:cTn id="12" dur="500"/>
                                        <p:tgtEl>
                                          <p:spTgt spid="2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3">
                                            <p:txEl>
                                              <p:pRg st="2" end="2"/>
                                            </p:txEl>
                                          </p:spTgt>
                                        </p:tgtEl>
                                        <p:attrNameLst>
                                          <p:attrName>style.visibility</p:attrName>
                                        </p:attrNameLst>
                                      </p:cBhvr>
                                      <p:to>
                                        <p:strVal val="visible"/>
                                      </p:to>
                                    </p:set>
                                    <p:animEffect transition="in" filter="wipe(down)">
                                      <p:cBhvr>
                                        <p:cTn id="17" dur="500"/>
                                        <p:tgtEl>
                                          <p:spTgt spid="2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3">
                                            <p:txEl>
                                              <p:pRg st="3" end="3"/>
                                            </p:txEl>
                                          </p:spTgt>
                                        </p:tgtEl>
                                        <p:attrNameLst>
                                          <p:attrName>style.visibility</p:attrName>
                                        </p:attrNameLst>
                                      </p:cBhvr>
                                      <p:to>
                                        <p:strVal val="visible"/>
                                      </p:to>
                                    </p:set>
                                    <p:animEffect transition="in" filter="wipe(down)">
                                      <p:cBhvr>
                                        <p:cTn id="22" dur="500"/>
                                        <p:tgtEl>
                                          <p:spTgt spid="2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5"/>
          <p:cNvPicPr preferRelativeResize="0"/>
          <p:nvPr/>
        </p:nvPicPr>
        <p:blipFill rotWithShape="1">
          <a:blip r:embed="rId3">
            <a:alphaModFix/>
          </a:blip>
          <a:srcRect l="18412" r="13089"/>
          <a:stretch/>
        </p:blipFill>
        <p:spPr>
          <a:xfrm>
            <a:off x="0" y="0"/>
            <a:ext cx="7032627" cy="6857999"/>
          </a:xfrm>
          <a:prstGeom prst="rect">
            <a:avLst/>
          </a:prstGeom>
          <a:noFill/>
          <a:ln>
            <a:noFill/>
          </a:ln>
        </p:spPr>
      </p:pic>
      <p:sp>
        <p:nvSpPr>
          <p:cNvPr id="172" name="Google Shape;172;p15"/>
          <p:cNvSpPr txBox="1">
            <a:spLocks noGrp="1"/>
          </p:cNvSpPr>
          <p:nvPr>
            <p:ph type="title"/>
          </p:nvPr>
        </p:nvSpPr>
        <p:spPr>
          <a:xfrm>
            <a:off x="7032627" y="1582879"/>
            <a:ext cx="5041200" cy="20274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b="1" dirty="0">
                <a:latin typeface="+mj-lt"/>
              </a:rPr>
              <a:t>Đa luồng trong ứng dụng chat</a:t>
            </a:r>
            <a:endParaRPr b="1" dirty="0">
              <a:latin typeface="+mj-lt"/>
            </a:endParaRPr>
          </a:p>
        </p:txBody>
      </p:sp>
      <p:sp>
        <p:nvSpPr>
          <p:cNvPr id="174" name="Google Shape;174;p15">
            <a:hlinkClick r:id="rId4"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17"/>
          <p:cNvSpPr txBox="1">
            <a:spLocks noGrp="1"/>
          </p:cNvSpPr>
          <p:nvPr>
            <p:ph type="body" idx="1"/>
          </p:nvPr>
        </p:nvSpPr>
        <p:spPr>
          <a:xfrm>
            <a:off x="469403" y="1981987"/>
            <a:ext cx="6577800" cy="4417658"/>
          </a:xfrm>
          <a:prstGeom prst="rect">
            <a:avLst/>
          </a:prstGeom>
        </p:spPr>
        <p:txBody>
          <a:bodyPr spcFirstLastPara="1" wrap="square" lIns="121900" tIns="121900" rIns="121900" bIns="121900" anchor="ctr" anchorCtr="0">
            <a:noAutofit/>
          </a:bodyPr>
          <a:lstStyle/>
          <a:p>
            <a:pPr marL="0" lvl="0" indent="0" rtl="0">
              <a:lnSpc>
                <a:spcPct val="100000"/>
              </a:lnSpc>
              <a:spcBef>
                <a:spcPts val="0"/>
              </a:spcBef>
              <a:spcAft>
                <a:spcPts val="0"/>
              </a:spcAft>
              <a:buNone/>
            </a:pPr>
            <a:r>
              <a:rPr lang="en-US" sz="3600" i="0" dirty="0" err="1">
                <a:solidFill>
                  <a:srgbClr val="000000"/>
                </a:solidFill>
                <a:effectLst/>
                <a:latin typeface="+mn-lt"/>
              </a:rPr>
              <a:t>Thực</a:t>
            </a:r>
            <a:r>
              <a:rPr lang="en-US" sz="3600" i="0" dirty="0">
                <a:solidFill>
                  <a:srgbClr val="000000"/>
                </a:solidFill>
                <a:effectLst/>
                <a:latin typeface="+mn-lt"/>
              </a:rPr>
              <a:t> </a:t>
            </a:r>
            <a:r>
              <a:rPr lang="en-US" sz="3600" i="0" dirty="0" err="1">
                <a:solidFill>
                  <a:srgbClr val="000000"/>
                </a:solidFill>
                <a:effectLst/>
                <a:latin typeface="+mn-lt"/>
              </a:rPr>
              <a:t>hiện</a:t>
            </a:r>
            <a:r>
              <a:rPr lang="en-US" sz="3600" i="0" dirty="0">
                <a:solidFill>
                  <a:srgbClr val="000000"/>
                </a:solidFill>
                <a:effectLst/>
                <a:latin typeface="+mn-lt"/>
              </a:rPr>
              <a:t> chat </a:t>
            </a:r>
            <a:r>
              <a:rPr lang="en-US" sz="3600" i="0" dirty="0" err="1">
                <a:solidFill>
                  <a:srgbClr val="000000"/>
                </a:solidFill>
                <a:effectLst/>
                <a:latin typeface="+mn-lt"/>
              </a:rPr>
              <a:t>với</a:t>
            </a:r>
            <a:r>
              <a:rPr lang="en-US" sz="3600" i="0" dirty="0">
                <a:solidFill>
                  <a:srgbClr val="000000"/>
                </a:solidFill>
                <a:effectLst/>
                <a:latin typeface="+mn-lt"/>
              </a:rPr>
              <a:t> </a:t>
            </a:r>
            <a:r>
              <a:rPr lang="en-US" sz="3600" i="0" dirty="0" err="1">
                <a:solidFill>
                  <a:srgbClr val="000000"/>
                </a:solidFill>
                <a:effectLst/>
                <a:latin typeface="+mn-lt"/>
              </a:rPr>
              <a:t>nhiều</a:t>
            </a:r>
            <a:r>
              <a:rPr lang="en-US" sz="3600" i="0" dirty="0">
                <a:solidFill>
                  <a:srgbClr val="000000"/>
                </a:solidFill>
                <a:effectLst/>
                <a:latin typeface="+mn-lt"/>
              </a:rPr>
              <a:t> </a:t>
            </a:r>
            <a:r>
              <a:rPr lang="en-US" sz="3600" i="0" dirty="0" err="1">
                <a:solidFill>
                  <a:srgbClr val="000000"/>
                </a:solidFill>
                <a:effectLst/>
                <a:latin typeface="+mn-lt"/>
              </a:rPr>
              <a:t>người</a:t>
            </a:r>
            <a:r>
              <a:rPr lang="en-US" sz="3600" i="0" dirty="0">
                <a:solidFill>
                  <a:srgbClr val="000000"/>
                </a:solidFill>
                <a:effectLst/>
                <a:latin typeface="+mn-lt"/>
              </a:rPr>
              <a:t> dung </a:t>
            </a:r>
            <a:r>
              <a:rPr lang="en-US" sz="3600" i="0" dirty="0" err="1">
                <a:solidFill>
                  <a:srgbClr val="000000"/>
                </a:solidFill>
                <a:effectLst/>
                <a:latin typeface="+mn-lt"/>
              </a:rPr>
              <a:t>cùng</a:t>
            </a:r>
            <a:r>
              <a:rPr lang="en-US" sz="3600" i="0" dirty="0">
                <a:solidFill>
                  <a:srgbClr val="000000"/>
                </a:solidFill>
                <a:effectLst/>
                <a:latin typeface="+mn-lt"/>
              </a:rPr>
              <a:t> </a:t>
            </a:r>
            <a:r>
              <a:rPr lang="en-US" sz="3600" i="0" dirty="0" err="1">
                <a:solidFill>
                  <a:srgbClr val="000000"/>
                </a:solidFill>
                <a:effectLst/>
                <a:latin typeface="+mn-lt"/>
              </a:rPr>
              <a:t>lúc</a:t>
            </a:r>
            <a:r>
              <a:rPr lang="en-US" sz="3600" i="0" dirty="0">
                <a:solidFill>
                  <a:srgbClr val="000000"/>
                </a:solidFill>
                <a:effectLst/>
                <a:latin typeface="+mn-lt"/>
              </a:rPr>
              <a:t>.</a:t>
            </a:r>
            <a:endParaRPr sz="3600" dirty="0">
              <a:latin typeface="+mn-lt"/>
            </a:endParaRPr>
          </a:p>
        </p:txBody>
      </p:sp>
      <p:sp>
        <p:nvSpPr>
          <p:cNvPr id="196" name="Google Shape;196;p17">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17"/>
          <p:cNvGrpSpPr/>
          <p:nvPr/>
        </p:nvGrpSpPr>
        <p:grpSpPr>
          <a:xfrm>
            <a:off x="11271317" y="6187415"/>
            <a:ext cx="692651" cy="424867"/>
            <a:chOff x="4410025" y="5528957"/>
            <a:chExt cx="1639799" cy="1005840"/>
          </a:xfrm>
        </p:grpSpPr>
        <p:cxnSp>
          <p:nvCxnSpPr>
            <p:cNvPr id="198" name="Google Shape;198;p17"/>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199" name="Google Shape;199;p17"/>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00" name="Google Shape;200;p17"/>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01" name="Google Shape;201;p17"/>
          <p:cNvGrpSpPr/>
          <p:nvPr/>
        </p:nvGrpSpPr>
        <p:grpSpPr>
          <a:xfrm flipH="1">
            <a:off x="238392" y="6187415"/>
            <a:ext cx="692651" cy="424867"/>
            <a:chOff x="4410025" y="5528957"/>
            <a:chExt cx="1639799" cy="1005840"/>
          </a:xfrm>
        </p:grpSpPr>
        <p:cxnSp>
          <p:nvCxnSpPr>
            <p:cNvPr id="202" name="Google Shape;202;p17"/>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03" name="Google Shape;203;p17"/>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04" name="Google Shape;204;p17"/>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05" name="Google Shape;205;p17"/>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FCFC8CD4-5C4E-477C-8A96-437A45724711}"/>
              </a:ext>
            </a:extLst>
          </p:cNvPr>
          <p:cNvPicPr>
            <a:picLocks noChangeAspect="1"/>
          </p:cNvPicPr>
          <p:nvPr/>
        </p:nvPicPr>
        <p:blipFill>
          <a:blip r:embed="rId4"/>
          <a:stretch>
            <a:fillRect/>
          </a:stretch>
        </p:blipFill>
        <p:spPr>
          <a:xfrm>
            <a:off x="7315200" y="1716132"/>
            <a:ext cx="4876436" cy="3474868"/>
          </a:xfrm>
          <a:prstGeom prst="rect">
            <a:avLst/>
          </a:prstGeom>
        </p:spPr>
      </p:pic>
      <p:sp>
        <p:nvSpPr>
          <p:cNvPr id="3" name="TextBox 2">
            <a:extLst>
              <a:ext uri="{FF2B5EF4-FFF2-40B4-BE49-F238E27FC236}">
                <a16:creationId xmlns:a16="http://schemas.microsoft.com/office/drawing/2014/main" id="{5608E75F-3DF3-4E58-8696-76E57BC25449}"/>
              </a:ext>
            </a:extLst>
          </p:cNvPr>
          <p:cNvSpPr txBox="1"/>
          <p:nvPr/>
        </p:nvSpPr>
        <p:spPr>
          <a:xfrm>
            <a:off x="7315200" y="5427636"/>
            <a:ext cx="4876436" cy="369332"/>
          </a:xfrm>
          <a:prstGeom prst="rect">
            <a:avLst/>
          </a:prstGeom>
          <a:noFill/>
        </p:spPr>
        <p:txBody>
          <a:bodyPr wrap="square" rtlCol="0">
            <a:spAutoFit/>
          </a:bodyPr>
          <a:lstStyle/>
          <a:p>
            <a:pPr algn="ctr"/>
            <a:r>
              <a:rPr lang="en-US" sz="1800" dirty="0" err="1"/>
              <a:t>Có</a:t>
            </a:r>
            <a:r>
              <a:rPr lang="en-US" sz="1800" dirty="0"/>
              <a:t> </a:t>
            </a:r>
            <a:r>
              <a:rPr lang="en-US" sz="1800" dirty="0" err="1"/>
              <a:t>thể</a:t>
            </a:r>
            <a:r>
              <a:rPr lang="en-US" sz="1800" dirty="0"/>
              <a:t> </a:t>
            </a:r>
            <a:r>
              <a:rPr lang="en-US" sz="1800" dirty="0" err="1"/>
              <a:t>sử</a:t>
            </a:r>
            <a:r>
              <a:rPr lang="en-US" sz="1800" dirty="0"/>
              <a:t> </a:t>
            </a:r>
            <a:r>
              <a:rPr lang="en-US" sz="1800" dirty="0" err="1"/>
              <a:t>dụng</a:t>
            </a:r>
            <a:r>
              <a:rPr lang="en-US" sz="1800" dirty="0"/>
              <a:t> </a:t>
            </a:r>
            <a:r>
              <a:rPr lang="en-US" sz="1800" dirty="0" err="1"/>
              <a:t>nhiều</a:t>
            </a:r>
            <a:r>
              <a:rPr lang="en-US" sz="1800" dirty="0"/>
              <a:t> tab (form) </a:t>
            </a:r>
            <a:r>
              <a:rPr lang="en-US" sz="1800" dirty="0" err="1"/>
              <a:t>cùng</a:t>
            </a:r>
            <a:r>
              <a:rPr lang="en-US" sz="1800" dirty="0"/>
              <a:t> </a:t>
            </a:r>
            <a:r>
              <a:rPr lang="en-US" sz="1800" dirty="0" err="1"/>
              <a:t>lúc</a:t>
            </a:r>
            <a:r>
              <a:rPr lang="en-US" sz="1800" dirty="0"/>
              <a:t> </a:t>
            </a:r>
          </a:p>
        </p:txBody>
      </p:sp>
    </p:spTree>
    <p:extLst>
      <p:ext uri="{BB962C8B-B14F-4D97-AF65-F5344CB8AC3E}">
        <p14:creationId xmlns:p14="http://schemas.microsoft.com/office/powerpoint/2010/main" val="212102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wipe(down)">
                                      <p:cBhvr>
                                        <p:cTn id="7" dur="500"/>
                                        <p:tgtEl>
                                          <p:spTgt spid="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17"/>
          <p:cNvSpPr txBox="1">
            <a:spLocks noGrp="1"/>
          </p:cNvSpPr>
          <p:nvPr>
            <p:ph type="body" idx="1"/>
          </p:nvPr>
        </p:nvSpPr>
        <p:spPr>
          <a:xfrm>
            <a:off x="469403" y="1981987"/>
            <a:ext cx="6577800" cy="4417658"/>
          </a:xfrm>
          <a:prstGeom prst="rect">
            <a:avLst/>
          </a:prstGeom>
        </p:spPr>
        <p:txBody>
          <a:bodyPr spcFirstLastPara="1" wrap="square" lIns="121900" tIns="121900" rIns="121900" bIns="121900" anchor="ctr" anchorCtr="0">
            <a:noAutofit/>
          </a:bodyPr>
          <a:lstStyle/>
          <a:p>
            <a:pPr marL="88900" indent="0">
              <a:buNone/>
            </a:pPr>
            <a:r>
              <a:rPr lang="en-US" sz="3600" dirty="0" err="1"/>
              <a:t>Sử</a:t>
            </a:r>
            <a:r>
              <a:rPr lang="en-US" sz="3600" dirty="0"/>
              <a:t> </a:t>
            </a:r>
            <a:r>
              <a:rPr lang="en-US" sz="3600" dirty="0" err="1"/>
              <a:t>dụng</a:t>
            </a:r>
            <a:r>
              <a:rPr lang="en-US" sz="3600" dirty="0"/>
              <a:t> </a:t>
            </a:r>
            <a:r>
              <a:rPr lang="en-US" sz="3600" dirty="0" err="1"/>
              <a:t>trong</a:t>
            </a:r>
            <a:r>
              <a:rPr lang="en-US" sz="3600" dirty="0"/>
              <a:t> chat </a:t>
            </a:r>
            <a:r>
              <a:rPr lang="en-US" sz="3600" dirty="0" err="1"/>
              <a:t>nhóm</a:t>
            </a:r>
            <a:r>
              <a:rPr lang="en-US" sz="3600" dirty="0"/>
              <a:t>, </a:t>
            </a:r>
            <a:r>
              <a:rPr lang="en-US" sz="3600" dirty="0" err="1"/>
              <a:t>nhiều</a:t>
            </a:r>
            <a:r>
              <a:rPr lang="en-US" sz="3600" dirty="0"/>
              <a:t> </a:t>
            </a:r>
            <a:r>
              <a:rPr lang="en-US" sz="3600" dirty="0" err="1"/>
              <a:t>người</a:t>
            </a:r>
            <a:r>
              <a:rPr lang="en-US" sz="3600" dirty="0"/>
              <a:t> </a:t>
            </a:r>
            <a:r>
              <a:rPr lang="en-US" sz="3600" dirty="0" err="1"/>
              <a:t>có</a:t>
            </a:r>
            <a:r>
              <a:rPr lang="en-US" sz="3600" dirty="0"/>
              <a:t> </a:t>
            </a:r>
            <a:r>
              <a:rPr lang="en-US" sz="3600" dirty="0" err="1"/>
              <a:t>thể</a:t>
            </a:r>
            <a:r>
              <a:rPr lang="en-US" sz="3600" dirty="0"/>
              <a:t> </a:t>
            </a:r>
            <a:r>
              <a:rPr lang="en-US" sz="3600" dirty="0" err="1"/>
              <a:t>cùng</a:t>
            </a:r>
            <a:r>
              <a:rPr lang="en-US" sz="3600" dirty="0"/>
              <a:t> </a:t>
            </a:r>
            <a:r>
              <a:rPr lang="en-US" sz="3600" dirty="0" err="1"/>
              <a:t>nhận</a:t>
            </a:r>
            <a:r>
              <a:rPr lang="en-US" sz="3600" dirty="0"/>
              <a:t> </a:t>
            </a:r>
            <a:r>
              <a:rPr lang="en-US" sz="3600" dirty="0" err="1"/>
              <a:t>được</a:t>
            </a:r>
            <a:r>
              <a:rPr lang="en-US" sz="3600" dirty="0"/>
              <a:t> </a:t>
            </a:r>
            <a:r>
              <a:rPr lang="en-US" sz="3600" dirty="0" err="1"/>
              <a:t>nội</a:t>
            </a:r>
            <a:r>
              <a:rPr lang="en-US" sz="3600" dirty="0"/>
              <a:t> dung chat </a:t>
            </a:r>
            <a:r>
              <a:rPr lang="en-US" sz="3600" dirty="0" err="1"/>
              <a:t>cùng</a:t>
            </a:r>
            <a:r>
              <a:rPr lang="en-US" sz="3600" dirty="0"/>
              <a:t> </a:t>
            </a:r>
            <a:r>
              <a:rPr lang="en-US" sz="3600" dirty="0" err="1"/>
              <a:t>lúc</a:t>
            </a:r>
            <a:r>
              <a:rPr lang="en-US" sz="3600" dirty="0"/>
              <a:t>.</a:t>
            </a:r>
          </a:p>
        </p:txBody>
      </p:sp>
      <p:sp>
        <p:nvSpPr>
          <p:cNvPr id="196" name="Google Shape;196;p17">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17"/>
          <p:cNvGrpSpPr/>
          <p:nvPr/>
        </p:nvGrpSpPr>
        <p:grpSpPr>
          <a:xfrm>
            <a:off x="11271317" y="6187415"/>
            <a:ext cx="692651" cy="424867"/>
            <a:chOff x="4410025" y="5528957"/>
            <a:chExt cx="1639799" cy="1005840"/>
          </a:xfrm>
        </p:grpSpPr>
        <p:cxnSp>
          <p:nvCxnSpPr>
            <p:cNvPr id="198" name="Google Shape;198;p17"/>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199" name="Google Shape;199;p17"/>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00" name="Google Shape;200;p17"/>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01" name="Google Shape;201;p17"/>
          <p:cNvGrpSpPr/>
          <p:nvPr/>
        </p:nvGrpSpPr>
        <p:grpSpPr>
          <a:xfrm flipH="1">
            <a:off x="238392" y="6187415"/>
            <a:ext cx="692651" cy="424867"/>
            <a:chOff x="4410025" y="5528957"/>
            <a:chExt cx="1639799" cy="1005840"/>
          </a:xfrm>
        </p:grpSpPr>
        <p:cxnSp>
          <p:nvCxnSpPr>
            <p:cNvPr id="202" name="Google Shape;202;p17"/>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03" name="Google Shape;203;p17"/>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04" name="Google Shape;204;p17"/>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05" name="Google Shape;205;p17"/>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Premium Vector | A girl having video chat group with her friends">
            <a:extLst>
              <a:ext uri="{FF2B5EF4-FFF2-40B4-BE49-F238E27FC236}">
                <a16:creationId xmlns:a16="http://schemas.microsoft.com/office/drawing/2014/main" id="{B48EB1CC-24B2-4A64-99D2-07501CB8EF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396" y="1782800"/>
            <a:ext cx="3660820" cy="32923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756A2A0-EF92-47B2-B7D4-8734A44BB89F}"/>
              </a:ext>
            </a:extLst>
          </p:cNvPr>
          <p:cNvSpPr txBox="1"/>
          <p:nvPr/>
        </p:nvSpPr>
        <p:spPr>
          <a:xfrm>
            <a:off x="7281588" y="5135384"/>
            <a:ext cx="4876436" cy="1200329"/>
          </a:xfrm>
          <a:prstGeom prst="rect">
            <a:avLst/>
          </a:prstGeom>
          <a:noFill/>
        </p:spPr>
        <p:txBody>
          <a:bodyPr wrap="square" rtlCol="0">
            <a:spAutoFit/>
          </a:bodyPr>
          <a:lstStyle/>
          <a:p>
            <a:pPr algn="just"/>
            <a:r>
              <a:rPr lang="en-US" sz="1800" dirty="0"/>
              <a:t>Khi </a:t>
            </a:r>
            <a:r>
              <a:rPr lang="en-US" sz="1800" dirty="0" err="1"/>
              <a:t>bạn</a:t>
            </a:r>
            <a:r>
              <a:rPr lang="en-US" sz="1800" dirty="0"/>
              <a:t> </a:t>
            </a:r>
            <a:r>
              <a:rPr lang="en-US" sz="1800" dirty="0" err="1"/>
              <a:t>gửi</a:t>
            </a:r>
            <a:r>
              <a:rPr lang="en-US" sz="1800" dirty="0"/>
              <a:t> tin </a:t>
            </a:r>
            <a:r>
              <a:rPr lang="en-US" sz="1800" dirty="0" err="1"/>
              <a:t>nhắn</a:t>
            </a:r>
            <a:r>
              <a:rPr lang="en-US" sz="1800" dirty="0"/>
              <a:t>, file, </a:t>
            </a:r>
            <a:r>
              <a:rPr lang="en-US" sz="1800" dirty="0" err="1"/>
              <a:t>ảnh</a:t>
            </a:r>
            <a:r>
              <a:rPr lang="en-US" sz="1800" dirty="0"/>
              <a:t>, … </a:t>
            </a:r>
            <a:r>
              <a:rPr lang="en-US" sz="1800" dirty="0" err="1"/>
              <a:t>tất</a:t>
            </a:r>
            <a:r>
              <a:rPr lang="en-US" sz="1800" dirty="0"/>
              <a:t> </a:t>
            </a:r>
            <a:r>
              <a:rPr lang="en-US" sz="1800" dirty="0" err="1"/>
              <a:t>cả</a:t>
            </a:r>
            <a:r>
              <a:rPr lang="en-US" sz="1800" dirty="0"/>
              <a:t> </a:t>
            </a:r>
            <a:r>
              <a:rPr lang="en-US" sz="1800" dirty="0" err="1"/>
              <a:t>những</a:t>
            </a:r>
            <a:r>
              <a:rPr lang="en-US" sz="1800" dirty="0"/>
              <a:t> </a:t>
            </a:r>
            <a:r>
              <a:rPr lang="en-US" sz="1800" dirty="0" err="1"/>
              <a:t>thành</a:t>
            </a:r>
            <a:r>
              <a:rPr lang="en-US" sz="1800" dirty="0"/>
              <a:t> </a:t>
            </a:r>
            <a:r>
              <a:rPr lang="en-US" sz="1800" dirty="0" err="1"/>
              <a:t>viên</a:t>
            </a:r>
            <a:r>
              <a:rPr lang="en-US" sz="1800" dirty="0"/>
              <a:t> </a:t>
            </a:r>
            <a:r>
              <a:rPr lang="en-US" sz="1800" dirty="0" err="1"/>
              <a:t>trong</a:t>
            </a:r>
            <a:r>
              <a:rPr lang="en-US" sz="1800" dirty="0"/>
              <a:t> group chat </a:t>
            </a:r>
            <a:r>
              <a:rPr lang="en-US" sz="1800" dirty="0" err="1"/>
              <a:t>đều</a:t>
            </a:r>
            <a:r>
              <a:rPr lang="en-US" sz="1800" dirty="0"/>
              <a:t> </a:t>
            </a:r>
            <a:r>
              <a:rPr lang="en-US" sz="1800" dirty="0" err="1"/>
              <a:t>sẽ</a:t>
            </a:r>
            <a:r>
              <a:rPr lang="en-US" sz="1800" dirty="0"/>
              <a:t> </a:t>
            </a:r>
            <a:r>
              <a:rPr lang="en-US" sz="1800" dirty="0" err="1"/>
              <a:t>nhận</a:t>
            </a:r>
            <a:r>
              <a:rPr lang="en-US" sz="1800" dirty="0"/>
              <a:t> </a:t>
            </a:r>
            <a:r>
              <a:rPr lang="en-US" sz="1800" dirty="0" err="1"/>
              <a:t>được</a:t>
            </a:r>
            <a:r>
              <a:rPr lang="en-US" sz="1800" dirty="0"/>
              <a:t> </a:t>
            </a:r>
            <a:r>
              <a:rPr lang="en-US" sz="1800" dirty="0" err="1"/>
              <a:t>tài</a:t>
            </a:r>
            <a:r>
              <a:rPr lang="en-US" sz="1800" dirty="0"/>
              <a:t> </a:t>
            </a:r>
            <a:r>
              <a:rPr lang="en-US" sz="1800" dirty="0" err="1"/>
              <a:t>nguyên</a:t>
            </a:r>
            <a:r>
              <a:rPr lang="en-US" sz="1800" dirty="0"/>
              <a:t> </a:t>
            </a:r>
            <a:r>
              <a:rPr lang="en-US" sz="1800" dirty="0" err="1"/>
              <a:t>tương</a:t>
            </a:r>
            <a:r>
              <a:rPr lang="en-US" sz="1800" dirty="0"/>
              <a:t> </a:t>
            </a:r>
            <a:r>
              <a:rPr lang="en-US" sz="1800" dirty="0" err="1"/>
              <a:t>tự</a:t>
            </a:r>
            <a:r>
              <a:rPr lang="en-US" sz="1800" dirty="0"/>
              <a:t> </a:t>
            </a:r>
            <a:r>
              <a:rPr lang="en-US" sz="1800" dirty="0" err="1"/>
              <a:t>mà</a:t>
            </a:r>
            <a:r>
              <a:rPr lang="en-US" sz="1800" dirty="0"/>
              <a:t> </a:t>
            </a:r>
            <a:r>
              <a:rPr lang="en-US" sz="1800" dirty="0" err="1"/>
              <a:t>không</a:t>
            </a:r>
            <a:r>
              <a:rPr lang="en-US" sz="1800" dirty="0"/>
              <a:t> </a:t>
            </a:r>
            <a:r>
              <a:rPr lang="en-US" sz="1800" dirty="0" err="1"/>
              <a:t>cần</a:t>
            </a:r>
            <a:r>
              <a:rPr lang="en-US" sz="1800" dirty="0"/>
              <a:t> </a:t>
            </a:r>
            <a:r>
              <a:rPr lang="en-US" sz="1800" dirty="0" err="1"/>
              <a:t>phải</a:t>
            </a:r>
            <a:r>
              <a:rPr lang="en-US" sz="1800" dirty="0"/>
              <a:t> chia </a:t>
            </a:r>
            <a:r>
              <a:rPr lang="en-US" sz="1800" dirty="0" err="1"/>
              <a:t>sẻ</a:t>
            </a:r>
            <a:r>
              <a:rPr lang="en-US" sz="1800" dirty="0"/>
              <a:t> </a:t>
            </a:r>
            <a:r>
              <a:rPr lang="en-US" sz="1800" dirty="0" err="1"/>
              <a:t>lần</a:t>
            </a:r>
            <a:r>
              <a:rPr lang="en-US" sz="1800" dirty="0"/>
              <a:t> </a:t>
            </a:r>
            <a:r>
              <a:rPr lang="en-US" sz="1800" dirty="0" err="1"/>
              <a:t>lượt</a:t>
            </a:r>
            <a:r>
              <a:rPr lang="en-US" sz="1800" dirty="0"/>
              <a:t> </a:t>
            </a:r>
            <a:r>
              <a:rPr lang="en-US" sz="1800" dirty="0" err="1"/>
              <a:t>cho</a:t>
            </a:r>
            <a:r>
              <a:rPr lang="en-US" sz="1800" dirty="0"/>
              <a:t> </a:t>
            </a:r>
            <a:r>
              <a:rPr lang="en-US" sz="1800" dirty="0" err="1"/>
              <a:t>từng</a:t>
            </a:r>
            <a:r>
              <a:rPr lang="en-US" sz="1800" dirty="0"/>
              <a:t> </a:t>
            </a:r>
            <a:r>
              <a:rPr lang="en-US" sz="1800" dirty="0" err="1"/>
              <a:t>thành</a:t>
            </a:r>
            <a:r>
              <a:rPr lang="en-US" sz="1800" dirty="0"/>
              <a:t> </a:t>
            </a:r>
            <a:r>
              <a:rPr lang="en-US" sz="1800" dirty="0" err="1"/>
              <a:t>viên</a:t>
            </a:r>
            <a:r>
              <a:rPr lang="en-US" sz="1800" dirty="0"/>
              <a:t>.</a:t>
            </a:r>
          </a:p>
        </p:txBody>
      </p:sp>
    </p:spTree>
    <p:extLst>
      <p:ext uri="{BB962C8B-B14F-4D97-AF65-F5344CB8AC3E}">
        <p14:creationId xmlns:p14="http://schemas.microsoft.com/office/powerpoint/2010/main" val="24203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wipe(down)">
                                      <p:cBhvr>
                                        <p:cTn id="7" dur="500"/>
                                        <p:tgtEl>
                                          <p:spTgt spid="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build="p"/>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17"/>
          <p:cNvSpPr txBox="1">
            <a:spLocks noGrp="1"/>
          </p:cNvSpPr>
          <p:nvPr>
            <p:ph type="body" idx="1"/>
          </p:nvPr>
        </p:nvSpPr>
        <p:spPr>
          <a:xfrm>
            <a:off x="469403" y="1981987"/>
            <a:ext cx="6577800" cy="4417658"/>
          </a:xfrm>
          <a:prstGeom prst="rect">
            <a:avLst/>
          </a:prstGeom>
        </p:spPr>
        <p:txBody>
          <a:bodyPr spcFirstLastPara="1" wrap="square" lIns="121900" tIns="121900" rIns="121900" bIns="121900" anchor="ctr" anchorCtr="0">
            <a:noAutofit/>
          </a:bodyPr>
          <a:lstStyle/>
          <a:p>
            <a:pPr marL="88900" indent="0" algn="just">
              <a:buNone/>
            </a:pPr>
            <a:r>
              <a:rPr lang="en-US" sz="3600" dirty="0" err="1"/>
              <a:t>Phân</a:t>
            </a:r>
            <a:r>
              <a:rPr lang="en-US" sz="3600" dirty="0"/>
              <a:t> </a:t>
            </a:r>
            <a:r>
              <a:rPr lang="en-US" sz="3600" dirty="0" err="1"/>
              <a:t>luồng</a:t>
            </a:r>
            <a:r>
              <a:rPr lang="en-US" sz="3600" dirty="0"/>
              <a:t>, </a:t>
            </a:r>
            <a:r>
              <a:rPr lang="en-US" sz="3600" dirty="0" err="1"/>
              <a:t>để</a:t>
            </a:r>
            <a:r>
              <a:rPr lang="en-US" sz="3600" dirty="0"/>
              <a:t> </a:t>
            </a:r>
            <a:r>
              <a:rPr lang="en-US" sz="3600" dirty="0" err="1"/>
              <a:t>có</a:t>
            </a:r>
            <a:r>
              <a:rPr lang="en-US" sz="3600" dirty="0"/>
              <a:t> </a:t>
            </a:r>
            <a:r>
              <a:rPr lang="en-US" sz="3600" dirty="0" err="1"/>
              <a:t>thể</a:t>
            </a:r>
            <a:r>
              <a:rPr lang="en-US" sz="3600" dirty="0"/>
              <a:t> </a:t>
            </a:r>
            <a:r>
              <a:rPr lang="en-US" sz="3600" dirty="0" err="1"/>
              <a:t>gửi</a:t>
            </a:r>
            <a:r>
              <a:rPr lang="en-US" sz="3600" dirty="0"/>
              <a:t> file </a:t>
            </a:r>
            <a:r>
              <a:rPr lang="en-US" sz="3600" dirty="0" err="1"/>
              <a:t>và</a:t>
            </a:r>
            <a:r>
              <a:rPr lang="en-US" sz="3600" dirty="0"/>
              <a:t> chat </a:t>
            </a:r>
            <a:r>
              <a:rPr lang="en-US" sz="3600" dirty="0" err="1"/>
              <a:t>cùng</a:t>
            </a:r>
            <a:r>
              <a:rPr lang="en-US" sz="3600" dirty="0"/>
              <a:t> </a:t>
            </a:r>
            <a:r>
              <a:rPr lang="en-US" sz="3600" dirty="0" err="1"/>
              <a:t>lúc</a:t>
            </a:r>
            <a:r>
              <a:rPr lang="en-US" sz="3600" dirty="0"/>
              <a:t>.</a:t>
            </a:r>
          </a:p>
        </p:txBody>
      </p:sp>
      <p:sp>
        <p:nvSpPr>
          <p:cNvPr id="196" name="Google Shape;196;p17">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17"/>
          <p:cNvGrpSpPr/>
          <p:nvPr/>
        </p:nvGrpSpPr>
        <p:grpSpPr>
          <a:xfrm>
            <a:off x="11271317" y="6187415"/>
            <a:ext cx="692651" cy="424867"/>
            <a:chOff x="4410025" y="5528957"/>
            <a:chExt cx="1639799" cy="1005840"/>
          </a:xfrm>
        </p:grpSpPr>
        <p:cxnSp>
          <p:nvCxnSpPr>
            <p:cNvPr id="198" name="Google Shape;198;p17"/>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199" name="Google Shape;199;p17"/>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00" name="Google Shape;200;p17"/>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01" name="Google Shape;201;p17"/>
          <p:cNvGrpSpPr/>
          <p:nvPr/>
        </p:nvGrpSpPr>
        <p:grpSpPr>
          <a:xfrm flipH="1">
            <a:off x="238392" y="6187415"/>
            <a:ext cx="692651" cy="424867"/>
            <a:chOff x="4410025" y="5528957"/>
            <a:chExt cx="1639799" cy="1005840"/>
          </a:xfrm>
        </p:grpSpPr>
        <p:cxnSp>
          <p:nvCxnSpPr>
            <p:cNvPr id="202" name="Google Shape;202;p17"/>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03" name="Google Shape;203;p17"/>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04" name="Google Shape;204;p17"/>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05" name="Google Shape;205;p17"/>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608E75F-3DF3-4E58-8696-76E57BC25449}"/>
              </a:ext>
            </a:extLst>
          </p:cNvPr>
          <p:cNvSpPr txBox="1"/>
          <p:nvPr/>
        </p:nvSpPr>
        <p:spPr>
          <a:xfrm>
            <a:off x="7334561" y="4841083"/>
            <a:ext cx="4876436" cy="923330"/>
          </a:xfrm>
          <a:prstGeom prst="rect">
            <a:avLst/>
          </a:prstGeom>
          <a:noFill/>
        </p:spPr>
        <p:txBody>
          <a:bodyPr wrap="square" rtlCol="0">
            <a:spAutoFit/>
          </a:bodyPr>
          <a:lstStyle/>
          <a:p>
            <a:pPr algn="ctr"/>
            <a:r>
              <a:rPr lang="en-US" sz="1800" dirty="0"/>
              <a:t>Khi </a:t>
            </a:r>
            <a:r>
              <a:rPr lang="en-US" sz="1800" dirty="0" err="1"/>
              <a:t>bạn</a:t>
            </a:r>
            <a:r>
              <a:rPr lang="en-US" sz="1800" dirty="0"/>
              <a:t> </a:t>
            </a:r>
            <a:r>
              <a:rPr lang="en-US" sz="1800" dirty="0" err="1"/>
              <a:t>đính</a:t>
            </a:r>
            <a:r>
              <a:rPr lang="en-US" sz="1800" dirty="0"/>
              <a:t> </a:t>
            </a:r>
            <a:r>
              <a:rPr lang="en-US" sz="1800" dirty="0" err="1"/>
              <a:t>kèm</a:t>
            </a:r>
            <a:r>
              <a:rPr lang="en-US" sz="1800" dirty="0"/>
              <a:t> 1 file </a:t>
            </a:r>
            <a:r>
              <a:rPr lang="en-US" sz="1800" dirty="0" err="1"/>
              <a:t>và</a:t>
            </a:r>
            <a:r>
              <a:rPr lang="en-US" sz="1800" dirty="0"/>
              <a:t> </a:t>
            </a:r>
            <a:r>
              <a:rPr lang="en-US" sz="1800" dirty="0" err="1"/>
              <a:t>đang</a:t>
            </a:r>
            <a:r>
              <a:rPr lang="en-US" sz="1800" dirty="0"/>
              <a:t> </a:t>
            </a:r>
            <a:r>
              <a:rPr lang="en-US" sz="1800" dirty="0" err="1"/>
              <a:t>đợi</a:t>
            </a:r>
            <a:r>
              <a:rPr lang="en-US" sz="1800" dirty="0"/>
              <a:t> </a:t>
            </a:r>
            <a:r>
              <a:rPr lang="en-US" sz="1800" dirty="0" err="1"/>
              <a:t>để</a:t>
            </a:r>
            <a:r>
              <a:rPr lang="en-US" sz="1800" dirty="0"/>
              <a:t> </a:t>
            </a:r>
            <a:r>
              <a:rPr lang="en-US" sz="1800" dirty="0" err="1"/>
              <a:t>có</a:t>
            </a:r>
            <a:r>
              <a:rPr lang="en-US" sz="1800" dirty="0"/>
              <a:t> </a:t>
            </a:r>
            <a:r>
              <a:rPr lang="en-US" sz="1800" dirty="0" err="1"/>
              <a:t>thể</a:t>
            </a:r>
            <a:r>
              <a:rPr lang="en-US" sz="1800" dirty="0"/>
              <a:t> </a:t>
            </a:r>
            <a:r>
              <a:rPr lang="en-US" sz="1800" dirty="0" err="1"/>
              <a:t>tải</a:t>
            </a:r>
            <a:r>
              <a:rPr lang="en-US" sz="1800" dirty="0"/>
              <a:t> file </a:t>
            </a:r>
            <a:r>
              <a:rPr lang="en-US" sz="1800" dirty="0" err="1"/>
              <a:t>lên</a:t>
            </a:r>
            <a:r>
              <a:rPr lang="en-US" sz="1800" dirty="0"/>
              <a:t> </a:t>
            </a:r>
            <a:r>
              <a:rPr lang="en-US" sz="1800" dirty="0" err="1"/>
              <a:t>trên</a:t>
            </a:r>
            <a:r>
              <a:rPr lang="en-US" sz="1800" dirty="0"/>
              <a:t> </a:t>
            </a:r>
            <a:r>
              <a:rPr lang="en-US" sz="1800" dirty="0" err="1"/>
              <a:t>đoạn</a:t>
            </a:r>
            <a:r>
              <a:rPr lang="en-US" sz="1800" dirty="0"/>
              <a:t> chat, </a:t>
            </a:r>
            <a:r>
              <a:rPr lang="en-US" sz="1800" dirty="0" err="1"/>
              <a:t>bạn</a:t>
            </a:r>
            <a:r>
              <a:rPr lang="en-US" sz="1800" dirty="0"/>
              <a:t> </a:t>
            </a:r>
            <a:r>
              <a:rPr lang="en-US" sz="1800" dirty="0" err="1"/>
              <a:t>vẫn</a:t>
            </a:r>
            <a:r>
              <a:rPr lang="en-US" sz="1800" dirty="0"/>
              <a:t> </a:t>
            </a:r>
            <a:r>
              <a:rPr lang="en-US" sz="1800" dirty="0" err="1"/>
              <a:t>có</a:t>
            </a:r>
            <a:r>
              <a:rPr lang="en-US" sz="1800" dirty="0"/>
              <a:t> </a:t>
            </a:r>
            <a:r>
              <a:rPr lang="en-US" sz="1800" dirty="0" err="1"/>
              <a:t>thể</a:t>
            </a:r>
            <a:r>
              <a:rPr lang="en-US" sz="1800" dirty="0"/>
              <a:t> </a:t>
            </a:r>
            <a:r>
              <a:rPr lang="en-US" sz="1800" dirty="0" err="1"/>
              <a:t>gửi</a:t>
            </a:r>
            <a:r>
              <a:rPr lang="en-US" sz="1800" dirty="0"/>
              <a:t> vs </a:t>
            </a:r>
            <a:r>
              <a:rPr lang="en-US" sz="1800" dirty="0" err="1"/>
              <a:t>nhận</a:t>
            </a:r>
            <a:r>
              <a:rPr lang="en-US" sz="1800" dirty="0"/>
              <a:t> tin </a:t>
            </a:r>
            <a:r>
              <a:rPr lang="en-US" sz="1800" dirty="0" err="1"/>
              <a:t>nhắn</a:t>
            </a:r>
            <a:r>
              <a:rPr lang="en-US" sz="1800" dirty="0"/>
              <a:t> </a:t>
            </a:r>
            <a:r>
              <a:rPr lang="en-US" sz="1800" dirty="0" err="1"/>
              <a:t>với</a:t>
            </a:r>
            <a:r>
              <a:rPr lang="en-US" sz="1800" dirty="0"/>
              <a:t> </a:t>
            </a:r>
            <a:r>
              <a:rPr lang="en-US" sz="1800" dirty="0" err="1"/>
              <a:t>những</a:t>
            </a:r>
            <a:r>
              <a:rPr lang="en-US" sz="1800" dirty="0"/>
              <a:t> </a:t>
            </a:r>
            <a:r>
              <a:rPr lang="en-US" sz="1800" dirty="0" err="1"/>
              <a:t>người</a:t>
            </a:r>
            <a:r>
              <a:rPr lang="en-US" sz="1800" dirty="0"/>
              <a:t> dung </a:t>
            </a:r>
            <a:r>
              <a:rPr lang="en-US" sz="1800" dirty="0" err="1"/>
              <a:t>khác</a:t>
            </a:r>
            <a:r>
              <a:rPr lang="en-US" sz="1800" dirty="0"/>
              <a:t>.</a:t>
            </a:r>
          </a:p>
        </p:txBody>
      </p:sp>
      <p:pic>
        <p:nvPicPr>
          <p:cNvPr id="2050" name="Picture 2" descr="Messenger, Loud Sound And Corrupted File Icons Set. Parcel Shipping Sign.  Vector Stock Vector - Illustration of broken, musical: 156347682">
            <a:extLst>
              <a:ext uri="{FF2B5EF4-FFF2-40B4-BE49-F238E27FC236}">
                <a16:creationId xmlns:a16="http://schemas.microsoft.com/office/drawing/2014/main" id="{465A4FF9-CA0D-4FB0-B90D-AFA38FF8F3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12" t="3883" r="4536" b="9778"/>
          <a:stretch/>
        </p:blipFill>
        <p:spPr bwMode="auto">
          <a:xfrm>
            <a:off x="8180634" y="1789787"/>
            <a:ext cx="3184291" cy="267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59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wipe(down)">
                                      <p:cBhvr>
                                        <p:cTn id="7" dur="500"/>
                                        <p:tgtEl>
                                          <p:spTgt spid="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build="p"/>
      <p:bldP spid="3" grpId="0"/>
    </p:bldLst>
  </p:timing>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000000"/>
      </a:accent1>
      <a:accent2>
        <a:srgbClr val="FFFFFF"/>
      </a:accent2>
      <a:accent3>
        <a:srgbClr val="EFEFEF"/>
      </a:accent3>
      <a:accent4>
        <a:srgbClr val="FF0000"/>
      </a:accent4>
      <a:accent5>
        <a:srgbClr val="FF0000"/>
      </a:accent5>
      <a:accent6>
        <a:srgbClr val="FF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617</Words>
  <Application>Microsoft Office PowerPoint</Application>
  <PresentationFormat>Widescreen</PresentationFormat>
  <Paragraphs>39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Abril Fatface</vt:lpstr>
      <vt:lpstr>Aldrich</vt:lpstr>
      <vt:lpstr>DM Serif Display</vt:lpstr>
      <vt:lpstr>Darker Grotesque SemiBold</vt:lpstr>
      <vt:lpstr>Arial</vt:lpstr>
      <vt:lpstr>Times New Roman</vt:lpstr>
      <vt:lpstr>Barlow Condensed</vt:lpstr>
      <vt:lpstr>SlidesMania</vt:lpstr>
      <vt:lpstr>THREAD  Đa luồng</vt:lpstr>
      <vt:lpstr>Nhóm 3</vt:lpstr>
      <vt:lpstr>Thread là gì?</vt:lpstr>
      <vt:lpstr>MultiThread</vt:lpstr>
      <vt:lpstr>Ưu và Nhược điểm của MultiThread</vt:lpstr>
      <vt:lpstr>Đa luồng trong ứng dụng chat</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Đa luồng</dc:title>
  <dc:creator>Khoa Anh</dc:creator>
  <cp:lastModifiedBy>Mai Anh Khoa</cp:lastModifiedBy>
  <cp:revision>14</cp:revision>
  <dcterms:modified xsi:type="dcterms:W3CDTF">2021-03-28T08:59:22Z</dcterms:modified>
</cp:coreProperties>
</file>