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4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297C9-9BB2-43C1-8F31-4E11F835E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55C33-2933-4220-B9F7-0DA6DFE82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2D8B0-1557-4B0C-A2A4-133C43D70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800A-143A-4A92-9EC9-9302DFF2908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15CB6-CD8E-4DB1-9199-449DD0A28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20552-37D3-449C-BEF5-E7515791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E262-F8C7-4D59-8FCB-A3912A81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5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43A6-A7A9-4FD1-9CEE-8F5146F7A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27D38-338D-45ED-935C-8A8D3EAA2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E5E65-5C01-4C02-A958-F91A97D33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800A-143A-4A92-9EC9-9302DFF2908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EE65F-AE27-4B48-8911-3D7EBE26D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2C023-715B-43D1-87D2-D13C92E3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E262-F8C7-4D59-8FCB-A3912A81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5203A5-3883-4FF4-947C-61B86D032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BDFA8-BD8F-485E-823E-6841503E5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3E223-2BE6-4A5B-9663-80080B00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800A-143A-4A92-9EC9-9302DFF2908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B78EA-297A-4307-8641-1E0DD74F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CB445-1033-49A7-A927-133CA10F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E262-F8C7-4D59-8FCB-A3912A81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0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3080-C66D-4DB2-905A-31C6CA58C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B9E89-F06A-46BB-9793-11E7E275A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6B4D8-1430-47A5-8E43-F1E4DCCC3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800A-143A-4A92-9EC9-9302DFF2908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C370A-7249-41F0-A64A-3AEB664DE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F86FC-CDCE-4B9A-98D7-88B2EF08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E262-F8C7-4D59-8FCB-A3912A81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0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2FD3-B03A-4A1C-98C2-4CE8A8D8C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22EC3-173F-44B9-B0D3-77A19FB31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4FE3F-5A8F-49B4-B9B3-B2387AB46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800A-143A-4A92-9EC9-9302DFF2908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570A-C8F9-4D1C-AAAB-6E3B0BA4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C5ADE-EC4F-4557-BD51-22CEFC9B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E262-F8C7-4D59-8FCB-A3912A81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3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BE63-3515-4259-B467-2F88B6D23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6EC6D-A501-4E8F-B91D-A999E58E6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657CE-8892-43A1-A244-58EA350AC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9EBC4-ADE0-4939-947A-C4FD962C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800A-143A-4A92-9EC9-9302DFF2908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1A46C-C259-40A0-8CEC-CDAE68F74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357FB-B920-47CA-AE2C-B0E8532C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E262-F8C7-4D59-8FCB-A3912A81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F448-33F6-4881-B33F-7F5F3964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E5E04-A1AC-4ECA-90C5-E010AD047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C9138-72A7-4FE4-BEC5-2679F820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947278-95E0-48D8-9695-A42EEAB2E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6017F6-979B-445F-86ED-A1A97691C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45E5DC-3414-4523-A02A-127F2A21B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800A-143A-4A92-9EC9-9302DFF2908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40F724-432C-40D1-88D0-094A7613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E909F-1C2B-4405-A25D-4213AE2F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E262-F8C7-4D59-8FCB-A3912A81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6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D7400-AF45-4129-8FB6-02E340CE3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5AAF34-2191-43FD-AD52-F027EC31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800A-143A-4A92-9EC9-9302DFF2908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7B099-1FF7-4720-BFB5-F5407DA78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13A27-D149-43AC-A184-715D4201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E262-F8C7-4D59-8FCB-A3912A81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5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B56122-242D-4EC5-BF3A-3D95FA61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800A-143A-4A92-9EC9-9302DFF2908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330DB-18C0-47C4-A39E-F4417FF0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902BE-E9A4-417F-AD07-46FCF572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E262-F8C7-4D59-8FCB-A3912A81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80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BE6A-44CE-49C9-8583-D69CD4592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11A7-C688-4116-8CF8-FCD827E61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AEE1C-54C4-47A4-9A60-63FF9A0BB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B1B3B-C3C8-4236-B77C-E5F4586C3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800A-143A-4A92-9EC9-9302DFF2908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2DE97-1B0B-455C-944A-9C8C51F79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AB5D7-429E-475F-8B92-C0BDD8FD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E262-F8C7-4D59-8FCB-A3912A81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5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2F923-1A28-4E5A-8761-9C15BB80A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47D25B-F225-4FD5-9BFF-CBE66F860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7EB54-7ADB-4E89-8B31-F5F4E1461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06D44-6D3E-473D-833A-997D2B14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800A-143A-4A92-9EC9-9302DFF2908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A6B96-7216-4876-943B-C7C7602C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D459C-532C-44BD-881F-0975F1A8E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E262-F8C7-4D59-8FCB-A3912A81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6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B2642-5407-46FA-8EAD-5BE869CEE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C3001-C3CB-43CB-AA12-D72B40034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A341C-0F02-4E78-A880-2BFDE102B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D800A-143A-4A92-9EC9-9302DFF2908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56DCE-DA37-46C2-8301-272A86756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F36BC-C646-4C85-B8DA-276C71171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8E262-F8C7-4D59-8FCB-A3912A81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7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906CC1-F956-4F5D-A0A0-6A8D9939B0DA}"/>
              </a:ext>
            </a:extLst>
          </p:cNvPr>
          <p:cNvSpPr txBox="1"/>
          <p:nvPr/>
        </p:nvSpPr>
        <p:spPr>
          <a:xfrm>
            <a:off x="1311729" y="355600"/>
            <a:ext cx="6654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USER (</a:t>
            </a:r>
            <a:r>
              <a:rPr lang="en-US" u="sng"/>
              <a:t>ID, USERNAME</a:t>
            </a:r>
            <a:r>
              <a:rPr lang="en-US"/>
              <a:t>, PASSWORD, NAME, AVATAR, IS_ACTIVE)</a:t>
            </a:r>
          </a:p>
          <a:p>
            <a:endParaRPr lang="en-US"/>
          </a:p>
          <a:p>
            <a:r>
              <a:rPr lang="en-US"/>
              <a:t>USER_CONTACT (ID_USER, ID_FRIEND)</a:t>
            </a:r>
          </a:p>
          <a:p>
            <a:endParaRPr lang="en-US"/>
          </a:p>
          <a:p>
            <a:r>
              <a:rPr lang="en-US"/>
              <a:t>FRIEND </a:t>
            </a:r>
            <a:r>
              <a:rPr lang="en-US" u="sng"/>
              <a:t>(ID_FRIEND</a:t>
            </a:r>
            <a:r>
              <a:rPr lang="en-US"/>
              <a:t>, NAME, AVATAR)</a:t>
            </a:r>
          </a:p>
          <a:p>
            <a:endParaRPr lang="en-US"/>
          </a:p>
          <a:p>
            <a:r>
              <a:rPr lang="en-US"/>
              <a:t>MESSAGES (</a:t>
            </a:r>
            <a:r>
              <a:rPr lang="en-US" u="sng"/>
              <a:t>ID_MESS</a:t>
            </a:r>
            <a:r>
              <a:rPr lang="en-US"/>
              <a:t>, ID_CONVER, ID_GUI, BODY)</a:t>
            </a:r>
          </a:p>
          <a:p>
            <a:endParaRPr lang="en-US"/>
          </a:p>
          <a:p>
            <a:r>
              <a:rPr lang="en-US"/>
              <a:t>ATTACHMENTS (</a:t>
            </a:r>
            <a:r>
              <a:rPr lang="en-US" u="sng"/>
              <a:t>ID_ATTACH</a:t>
            </a:r>
            <a:r>
              <a:rPr lang="en-US"/>
              <a:t>, ID_CONVER)</a:t>
            </a:r>
          </a:p>
          <a:p>
            <a:endParaRPr lang="en-US"/>
          </a:p>
          <a:p>
            <a:r>
              <a:rPr lang="en-US"/>
              <a:t>CONVERSATION (</a:t>
            </a:r>
            <a:r>
              <a:rPr lang="en-US" u="sng"/>
              <a:t>ID_CONVER</a:t>
            </a:r>
            <a:r>
              <a:rPr lang="en-US"/>
              <a:t>, ID_FRIEND, ID_GROUP)</a:t>
            </a:r>
          </a:p>
          <a:p>
            <a:endParaRPr lang="en-US"/>
          </a:p>
          <a:p>
            <a:r>
              <a:rPr lang="en-US"/>
              <a:t>GROUP (</a:t>
            </a:r>
            <a:r>
              <a:rPr lang="en-US" u="sng"/>
              <a:t>ID_GROUP</a:t>
            </a:r>
            <a:r>
              <a:rPr lang="en-US"/>
              <a:t>, ID_MEMS, NAME, AVATAR)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30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Bạch Nhật Minh</dc:creator>
  <cp:lastModifiedBy>Bạch Nhật Minh</cp:lastModifiedBy>
  <cp:revision>3</cp:revision>
  <dcterms:created xsi:type="dcterms:W3CDTF">2021-03-27T12:56:33Z</dcterms:created>
  <dcterms:modified xsi:type="dcterms:W3CDTF">2021-03-27T13:36:37Z</dcterms:modified>
</cp:coreProperties>
</file>