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48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443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139F-E40F-4FAA-96EB-12FCB5D2357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C20AC9-2913-4470-A5E5-DCFA6B4C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;p15">
            <a:extLst>
              <a:ext uri="{FF2B5EF4-FFF2-40B4-BE49-F238E27FC236}">
                <a16:creationId xmlns:a16="http://schemas.microsoft.com/office/drawing/2014/main" id="{5D47EF75-F610-4F27-BD88-5A3FCFFFB4A0}"/>
              </a:ext>
            </a:extLst>
          </p:cNvPr>
          <p:cNvSpPr txBox="1">
            <a:spLocks/>
          </p:cNvSpPr>
          <p:nvPr/>
        </p:nvSpPr>
        <p:spPr>
          <a:xfrm>
            <a:off x="196462" y="5254121"/>
            <a:ext cx="3992100" cy="504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2100"/>
              </a:spcAft>
              <a:buFont typeface="Wingdings 3" charset="2"/>
              <a:buNone/>
            </a:pP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2100"/>
              </a:spcAft>
              <a:buFont typeface="Wingdings 3" charset="2"/>
              <a:buNone/>
            </a:pP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NT106.L21.ANTT</a:t>
            </a:r>
          </a:p>
          <a:p>
            <a:pPr marL="0" indent="0" algn="just">
              <a:spcBef>
                <a:spcPts val="0"/>
              </a:spcBef>
              <a:spcAft>
                <a:spcPts val="2100"/>
              </a:spcAft>
              <a:buFont typeface="Wingdings 3" charset="2"/>
              <a:buNone/>
            </a:pP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GVHD: </a:t>
            </a: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Nghi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B59D7B-CC68-4CA8-99C0-C0EEFB0A11CD}"/>
              </a:ext>
            </a:extLst>
          </p:cNvPr>
          <p:cNvSpPr/>
          <p:nvPr/>
        </p:nvSpPr>
        <p:spPr>
          <a:xfrm>
            <a:off x="889714" y="1351599"/>
            <a:ext cx="7148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4A0A1E-3DB0-4F2B-B6CE-E23A2EC7FE16}"/>
              </a:ext>
            </a:extLst>
          </p:cNvPr>
          <p:cNvSpPr/>
          <p:nvPr/>
        </p:nvSpPr>
        <p:spPr>
          <a:xfrm>
            <a:off x="1294505" y="2274929"/>
            <a:ext cx="63385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ỨNG DỤNG CHAT QUA LAN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67D32E9-56C0-4C22-B6C8-895D5903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6741"/>
            <a:ext cx="2191067" cy="21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05EC8F-4347-483D-A8C5-1899ED2B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72" y="1081337"/>
            <a:ext cx="5550425" cy="4446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291F5-3ECA-4078-81D3-DD0F90294D64}"/>
              </a:ext>
            </a:extLst>
          </p:cNvPr>
          <p:cNvSpPr txBox="1"/>
          <p:nvPr/>
        </p:nvSpPr>
        <p:spPr>
          <a:xfrm>
            <a:off x="6684886" y="5445326"/>
            <a:ext cx="276597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rời nhóm để rời nhóm ngay lập tức (không cần xác nhận).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B49D6-0A58-44D8-8518-71503E2217D6}"/>
              </a:ext>
            </a:extLst>
          </p:cNvPr>
          <p:cNvSpPr txBox="1"/>
          <p:nvPr/>
        </p:nvSpPr>
        <p:spPr>
          <a:xfrm>
            <a:off x="6389511" y="2932552"/>
            <a:ext cx="254789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“:” để tương tác với từng người dung.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4BC4-9C0B-4519-9B64-FEB1BE067D90}"/>
              </a:ext>
            </a:extLst>
          </p:cNvPr>
          <p:cNvSpPr txBox="1"/>
          <p:nvPr/>
        </p:nvSpPr>
        <p:spPr>
          <a:xfrm>
            <a:off x="6282098" y="415191"/>
            <a:ext cx="1793289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“Thông tin” để chuyển qua form “GRP_INFO”.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38B7D-BA4A-4152-B799-AAAE8D3E29ED}"/>
              </a:ext>
            </a:extLst>
          </p:cNvPr>
          <p:cNvSpPr txBox="1"/>
          <p:nvPr/>
        </p:nvSpPr>
        <p:spPr>
          <a:xfrm>
            <a:off x="0" y="0"/>
            <a:ext cx="3731491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NHÓM (GROUP_CHAT)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1FABC-CCCD-455E-B21A-814533B3B0C3}"/>
              </a:ext>
            </a:extLst>
          </p:cNvPr>
          <p:cNvSpPr/>
          <p:nvPr/>
        </p:nvSpPr>
        <p:spPr>
          <a:xfrm>
            <a:off x="5354143" y="2647351"/>
            <a:ext cx="325515" cy="23218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4585B-9607-4763-A421-15B50FFF0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006" y="2560835"/>
            <a:ext cx="2051024" cy="14271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BA4798-327D-47D6-9B0F-41E5605FA9E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679658" y="3255718"/>
            <a:ext cx="709853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997C4F-51CE-4446-BABE-37203BE98F7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8937402" y="3255718"/>
            <a:ext cx="1010604" cy="1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DA3DB5-4C8F-4082-BA21-97EE0F4A33C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781964" y="1615520"/>
            <a:ext cx="1396779" cy="50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647BB8-EE1D-41FC-B8E0-D8CE1A08D39F}"/>
              </a:ext>
            </a:extLst>
          </p:cNvPr>
          <p:cNvCxnSpPr>
            <a:endCxn id="3" idx="1"/>
          </p:cNvCxnSpPr>
          <p:nvPr/>
        </p:nvCxnSpPr>
        <p:spPr>
          <a:xfrm>
            <a:off x="5781964" y="5310909"/>
            <a:ext cx="902922" cy="59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5362B8-92EC-435C-85AA-7537E0A7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23" y="675440"/>
            <a:ext cx="4344006" cy="480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322617-8756-4402-B9C4-51449A098E05}"/>
              </a:ext>
            </a:extLst>
          </p:cNvPr>
          <p:cNvSpPr txBox="1"/>
          <p:nvPr/>
        </p:nvSpPr>
        <p:spPr>
          <a:xfrm>
            <a:off x="0" y="0"/>
            <a:ext cx="359545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ĐĂNG NHẬP (LOGIN)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6990-581C-4DFD-AACD-DFB9878E6B04}"/>
              </a:ext>
            </a:extLst>
          </p:cNvPr>
          <p:cNvSpPr txBox="1"/>
          <p:nvPr/>
        </p:nvSpPr>
        <p:spPr>
          <a:xfrm>
            <a:off x="1191491" y="1537776"/>
            <a:ext cx="368234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21F59-9BCA-4A8A-A8FA-6E262BF1B0BE}"/>
              </a:ext>
            </a:extLst>
          </p:cNvPr>
          <p:cNvSpPr txBox="1"/>
          <p:nvPr/>
        </p:nvSpPr>
        <p:spPr>
          <a:xfrm>
            <a:off x="2256633" y="5659918"/>
            <a:ext cx="368234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Có button để ghi nhớ mật khẩu cho những lần đăng nhập tới.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3EADDC-BB03-4E30-B0F0-7DF6CD862C79}"/>
              </a:ext>
            </a:extLst>
          </p:cNvPr>
          <p:cNvCxnSpPr>
            <a:cxnSpLocks/>
          </p:cNvCxnSpPr>
          <p:nvPr/>
        </p:nvCxnSpPr>
        <p:spPr>
          <a:xfrm flipV="1">
            <a:off x="5292436" y="3835153"/>
            <a:ext cx="2148486" cy="18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8E37-C64D-4F96-8CCA-05396C5B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0" y="1131660"/>
            <a:ext cx="4315427" cy="4782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98A1A-8BC6-4338-AFDD-66FBD7163530}"/>
              </a:ext>
            </a:extLst>
          </p:cNvPr>
          <p:cNvSpPr txBox="1"/>
          <p:nvPr/>
        </p:nvSpPr>
        <p:spPr>
          <a:xfrm>
            <a:off x="1" y="0"/>
            <a:ext cx="3533312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ĐĂNG KÍ (SIGN_UP)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B6561-0BF3-4129-8820-6669DCA5F301}"/>
              </a:ext>
            </a:extLst>
          </p:cNvPr>
          <p:cNvSpPr txBox="1"/>
          <p:nvPr/>
        </p:nvSpPr>
        <p:spPr>
          <a:xfrm>
            <a:off x="5557421" y="764423"/>
            <a:ext cx="4500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9610E-0FB6-42BB-AE7B-0F4016902E4C}"/>
              </a:ext>
            </a:extLst>
          </p:cNvPr>
          <p:cNvSpPr txBox="1"/>
          <p:nvPr/>
        </p:nvSpPr>
        <p:spPr>
          <a:xfrm>
            <a:off x="5557421" y="4064791"/>
            <a:ext cx="4935985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D95B6-0C33-4E7C-AF82-0C0B4D6D01B9}"/>
              </a:ext>
            </a:extLst>
          </p:cNvPr>
          <p:cNvSpPr txBox="1"/>
          <p:nvPr/>
        </p:nvSpPr>
        <p:spPr>
          <a:xfrm>
            <a:off x="5557421" y="5477667"/>
            <a:ext cx="440332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D915A-221F-4E60-A2EC-286DF778C383}"/>
              </a:ext>
            </a:extLst>
          </p:cNvPr>
          <p:cNvSpPr txBox="1"/>
          <p:nvPr/>
        </p:nvSpPr>
        <p:spPr>
          <a:xfrm>
            <a:off x="5557421" y="1984872"/>
            <a:ext cx="3879542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4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BD0D0-4018-449C-A5F2-B67373BC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24" y="922464"/>
            <a:ext cx="3011717" cy="5237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221A0-2172-4B7E-AF2E-58092B7F7E0C}"/>
              </a:ext>
            </a:extLst>
          </p:cNvPr>
          <p:cNvSpPr txBox="1"/>
          <p:nvPr/>
        </p:nvSpPr>
        <p:spPr>
          <a:xfrm>
            <a:off x="106449" y="1203797"/>
            <a:ext cx="2314240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15384-2DBA-4C0A-97A6-97F95D6B1EC4}"/>
              </a:ext>
            </a:extLst>
          </p:cNvPr>
          <p:cNvSpPr txBox="1"/>
          <p:nvPr/>
        </p:nvSpPr>
        <p:spPr>
          <a:xfrm>
            <a:off x="6111587" y="1799325"/>
            <a:ext cx="5557422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 “Edit Profile”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7757B-547E-4DFC-BF20-2E7F6471BEBC}"/>
              </a:ext>
            </a:extLst>
          </p:cNvPr>
          <p:cNvSpPr txBox="1"/>
          <p:nvPr/>
        </p:nvSpPr>
        <p:spPr>
          <a:xfrm>
            <a:off x="6111587" y="2908740"/>
            <a:ext cx="356944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 “Log Out”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A4C1D-E5D0-4FDD-BB28-EFF6B6A9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069" y="2708928"/>
            <a:ext cx="2191967" cy="1485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01E38-5C0E-4189-BAD3-E1DBD05905EA}"/>
              </a:ext>
            </a:extLst>
          </p:cNvPr>
          <p:cNvSpPr txBox="1"/>
          <p:nvPr/>
        </p:nvSpPr>
        <p:spPr>
          <a:xfrm>
            <a:off x="6202448" y="3834908"/>
            <a:ext cx="3639844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nhầm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3FEDA-4E1E-493F-9C03-97EB1257ADFB}"/>
              </a:ext>
            </a:extLst>
          </p:cNvPr>
          <p:cNvSpPr txBox="1"/>
          <p:nvPr/>
        </p:nvSpPr>
        <p:spPr>
          <a:xfrm>
            <a:off x="6202448" y="5566441"/>
            <a:ext cx="372862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tab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DC2D0-5E72-42EF-999F-73AE59E4FB23}"/>
              </a:ext>
            </a:extLst>
          </p:cNvPr>
          <p:cNvSpPr txBox="1"/>
          <p:nvPr/>
        </p:nvSpPr>
        <p:spPr>
          <a:xfrm>
            <a:off x="189056" y="2811933"/>
            <a:ext cx="2015261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C28E4-E19E-42BE-9C3F-1C66C16929C2}"/>
              </a:ext>
            </a:extLst>
          </p:cNvPr>
          <p:cNvSpPr txBox="1"/>
          <p:nvPr/>
        </p:nvSpPr>
        <p:spPr>
          <a:xfrm>
            <a:off x="6111587" y="936187"/>
            <a:ext cx="3186858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32619-1BA0-42BA-97F5-F1FE231F5445}"/>
              </a:ext>
            </a:extLst>
          </p:cNvPr>
          <p:cNvSpPr txBox="1"/>
          <p:nvPr/>
        </p:nvSpPr>
        <p:spPr>
          <a:xfrm>
            <a:off x="106449" y="4697069"/>
            <a:ext cx="2314240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9663A-7D62-4299-A4C9-AE38ECC1C8AA}"/>
              </a:ext>
            </a:extLst>
          </p:cNvPr>
          <p:cNvSpPr txBox="1"/>
          <p:nvPr/>
        </p:nvSpPr>
        <p:spPr>
          <a:xfrm>
            <a:off x="0" y="3236"/>
            <a:ext cx="2716048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CHỦ (MAIN)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6429F4-6800-4604-8C0B-79D49384764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63122" y="2122491"/>
            <a:ext cx="1548465" cy="110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E2F848-F741-4D89-B192-6071CACD507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94447" y="1259353"/>
            <a:ext cx="1717140" cy="7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D1C4CC-86DF-4F9B-82F4-0A39DE5B3B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96287" y="1799325"/>
            <a:ext cx="14153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7EE129-3274-4C07-B182-750325621891}"/>
              </a:ext>
            </a:extLst>
          </p:cNvPr>
          <p:cNvSpPr/>
          <p:nvPr/>
        </p:nvSpPr>
        <p:spPr>
          <a:xfrm>
            <a:off x="2673600" y="2575926"/>
            <a:ext cx="2716048" cy="32300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7680E2-27C8-438E-A2F7-62EB32E2994C}"/>
              </a:ext>
            </a:extLst>
          </p:cNvPr>
          <p:cNvCxnSpPr>
            <a:stCxn id="11" idx="3"/>
          </p:cNvCxnSpPr>
          <p:nvPr/>
        </p:nvCxnSpPr>
        <p:spPr>
          <a:xfrm>
            <a:off x="2204317" y="3550597"/>
            <a:ext cx="469283" cy="7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091CDE-BFBF-4B2E-814E-FDE2548F4DE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789332" y="2373479"/>
            <a:ext cx="413117" cy="3516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0AC73D-2CD0-4001-8EFD-26A5B5D7329B}"/>
              </a:ext>
            </a:extLst>
          </p:cNvPr>
          <p:cNvCxnSpPr/>
          <p:nvPr/>
        </p:nvCxnSpPr>
        <p:spPr>
          <a:xfrm flipH="1">
            <a:off x="5265708" y="2373474"/>
            <a:ext cx="526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97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51A6CCF-0F4C-44D1-8013-C46C65D8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499" y="1416795"/>
            <a:ext cx="3112915" cy="5441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86E05F-7974-455B-8631-9EF8E4FF499D}"/>
              </a:ext>
            </a:extLst>
          </p:cNvPr>
          <p:cNvSpPr txBox="1"/>
          <p:nvPr/>
        </p:nvSpPr>
        <p:spPr>
          <a:xfrm>
            <a:off x="348366" y="1061618"/>
            <a:ext cx="186290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7105A-35C4-40E9-A68B-134830BED083}"/>
              </a:ext>
            </a:extLst>
          </p:cNvPr>
          <p:cNvSpPr txBox="1"/>
          <p:nvPr/>
        </p:nvSpPr>
        <p:spPr>
          <a:xfrm>
            <a:off x="7003580" y="416495"/>
            <a:ext cx="3120989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5A299-12AB-4E3E-B02B-FDF42B24CB8E}"/>
              </a:ext>
            </a:extLst>
          </p:cNvPr>
          <p:cNvSpPr txBox="1"/>
          <p:nvPr/>
        </p:nvSpPr>
        <p:spPr>
          <a:xfrm>
            <a:off x="348366" y="2669745"/>
            <a:ext cx="2031580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Button “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Button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1 form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form “ADD_FR”.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96F66-8A8B-4C80-9811-AC25993E22F0}"/>
              </a:ext>
            </a:extLst>
          </p:cNvPr>
          <p:cNvSpPr txBox="1"/>
          <p:nvPr/>
        </p:nvSpPr>
        <p:spPr>
          <a:xfrm>
            <a:off x="2689672" y="308799"/>
            <a:ext cx="316932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BAC3C-3AD7-4F0D-B45C-550EE6C4B207}"/>
              </a:ext>
            </a:extLst>
          </p:cNvPr>
          <p:cNvSpPr txBox="1"/>
          <p:nvPr/>
        </p:nvSpPr>
        <p:spPr>
          <a:xfrm>
            <a:off x="6723210" y="2208080"/>
            <a:ext cx="2702404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“:” ở 2 form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95201F-5883-4CC5-A65B-006A175C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330" y="3454576"/>
            <a:ext cx="2051024" cy="1427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EA9482-EA9B-44F6-B179-E42D93F6F63E}"/>
              </a:ext>
            </a:extLst>
          </p:cNvPr>
          <p:cNvSpPr txBox="1"/>
          <p:nvPr/>
        </p:nvSpPr>
        <p:spPr>
          <a:xfrm>
            <a:off x="6787567" y="3369365"/>
            <a:ext cx="2153323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FFF4F-AC61-46FE-843D-B2CB3464FF1B}"/>
              </a:ext>
            </a:extLst>
          </p:cNvPr>
          <p:cNvSpPr txBox="1"/>
          <p:nvPr/>
        </p:nvSpPr>
        <p:spPr>
          <a:xfrm>
            <a:off x="9754088" y="2011024"/>
            <a:ext cx="2311742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53C175-D992-4D5C-A3C3-1D0B05D42612}"/>
              </a:ext>
            </a:extLst>
          </p:cNvPr>
          <p:cNvSpPr txBox="1"/>
          <p:nvPr/>
        </p:nvSpPr>
        <p:spPr>
          <a:xfrm>
            <a:off x="360067" y="5082368"/>
            <a:ext cx="2125257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Button “Tạo nhóm” để tạo 1 nhóm mới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sẽ chuyển sang form “GRP_INFO”.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6E52E6-6FE8-4B0F-970B-B2A449C45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310" y="5219280"/>
            <a:ext cx="2125257" cy="14885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8736B3-7925-4AD1-B934-AF69866301B5}"/>
              </a:ext>
            </a:extLst>
          </p:cNvPr>
          <p:cNvSpPr txBox="1"/>
          <p:nvPr/>
        </p:nvSpPr>
        <p:spPr>
          <a:xfrm>
            <a:off x="6723210" y="5673800"/>
            <a:ext cx="217502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* Nếu là nhóm, sẽ có 2 tùy chọn.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46A2E-2EBB-4B69-9BFE-7011DA5CEAEE}"/>
              </a:ext>
            </a:extLst>
          </p:cNvPr>
          <p:cNvCxnSpPr>
            <a:cxnSpLocks/>
          </p:cNvCxnSpPr>
          <p:nvPr/>
        </p:nvCxnSpPr>
        <p:spPr>
          <a:xfrm flipH="1">
            <a:off x="2379946" y="3541911"/>
            <a:ext cx="1146492" cy="44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4268AD-50AC-478E-803B-C0568C66E4F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66674" y="878160"/>
            <a:ext cx="1336906" cy="198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22B72-CB53-402F-BE99-4F18A290D1B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74933" y="955130"/>
            <a:ext cx="399404" cy="186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CD23A41-9349-4A3D-9604-268CD7AC719D}"/>
              </a:ext>
            </a:extLst>
          </p:cNvPr>
          <p:cNvSpPr/>
          <p:nvPr/>
        </p:nvSpPr>
        <p:spPr>
          <a:xfrm>
            <a:off x="5531864" y="3905896"/>
            <a:ext cx="431509" cy="2446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3AACA8-D4A0-4888-B93D-78CBC2100B2A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747619" y="2781572"/>
            <a:ext cx="975591" cy="112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564D2B-A6F1-4A1E-A2B0-9AEAAF47C27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748134" y="3831030"/>
            <a:ext cx="2039433" cy="115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D2AA36-FC04-485A-913E-CA007CDF8A8A}"/>
              </a:ext>
            </a:extLst>
          </p:cNvPr>
          <p:cNvSpPr/>
          <p:nvPr/>
        </p:nvSpPr>
        <p:spPr>
          <a:xfrm>
            <a:off x="3874933" y="3831030"/>
            <a:ext cx="873201" cy="146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B578D-BF1E-4E46-A0BE-95299D6B273C}"/>
              </a:ext>
            </a:extLst>
          </p:cNvPr>
          <p:cNvSpPr/>
          <p:nvPr/>
        </p:nvSpPr>
        <p:spPr>
          <a:xfrm>
            <a:off x="3962400" y="5497061"/>
            <a:ext cx="647739" cy="85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2BAE9D-463B-455A-9596-977203B54406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8898239" y="5963534"/>
            <a:ext cx="575071" cy="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5AFF0E-0446-4118-885F-15742FAFE8BF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8940890" y="3831030"/>
            <a:ext cx="407440" cy="337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65966BB-4537-43BB-8425-560F2A5A274B}"/>
              </a:ext>
            </a:extLst>
          </p:cNvPr>
          <p:cNvCxnSpPr>
            <a:cxnSpLocks/>
            <a:stCxn id="15" idx="1"/>
            <a:endCxn id="34" idx="3"/>
          </p:cNvCxnSpPr>
          <p:nvPr/>
        </p:nvCxnSpPr>
        <p:spPr>
          <a:xfrm flipH="1" flipV="1">
            <a:off x="4610139" y="5922096"/>
            <a:ext cx="2113071" cy="74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67D5FC-6AFC-4002-A0E9-9E95C06718B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0373842" y="3211353"/>
            <a:ext cx="536117" cy="24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D727CD-A800-49CD-B7FB-7A2BFC631A9D}"/>
              </a:ext>
            </a:extLst>
          </p:cNvPr>
          <p:cNvCxnSpPr>
            <a:stCxn id="13" idx="3"/>
          </p:cNvCxnSpPr>
          <p:nvPr/>
        </p:nvCxnSpPr>
        <p:spPr>
          <a:xfrm flipV="1">
            <a:off x="2485324" y="3685407"/>
            <a:ext cx="2389593" cy="2274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5064CC-9889-41F7-856C-50BD41925F59}"/>
              </a:ext>
            </a:extLst>
          </p:cNvPr>
          <p:cNvSpPr txBox="1"/>
          <p:nvPr/>
        </p:nvSpPr>
        <p:spPr>
          <a:xfrm>
            <a:off x="3884" y="0"/>
            <a:ext cx="2376062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BẠN (LIST_FR)</a:t>
            </a:r>
          </a:p>
        </p:txBody>
      </p:sp>
    </p:spTree>
    <p:extLst>
      <p:ext uri="{BB962C8B-B14F-4D97-AF65-F5344CB8AC3E}">
        <p14:creationId xmlns:p14="http://schemas.microsoft.com/office/powerpoint/2010/main" val="17683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1" grpId="0" animBg="1"/>
      <p:bldP spid="12" grpId="0" animBg="1"/>
      <p:bldP spid="13" grpId="0" animBg="1"/>
      <p:bldP spid="15" grpId="0" animBg="1"/>
      <p:bldP spid="26" grpId="0" animBg="1"/>
      <p:bldP spid="31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4D6631-170C-4518-8AF3-F883B8F8DBA4}"/>
              </a:ext>
            </a:extLst>
          </p:cNvPr>
          <p:cNvSpPr txBox="1"/>
          <p:nvPr/>
        </p:nvSpPr>
        <p:spPr>
          <a:xfrm>
            <a:off x="127191" y="1203808"/>
            <a:ext cx="1793289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F380-C263-49A4-9921-EAAAD60BBEF3}"/>
              </a:ext>
            </a:extLst>
          </p:cNvPr>
          <p:cNvSpPr txBox="1"/>
          <p:nvPr/>
        </p:nvSpPr>
        <p:spPr>
          <a:xfrm>
            <a:off x="8398275" y="736697"/>
            <a:ext cx="354219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Lời mời kết bạn của người khác sẽ được hiển thị ở đây.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F7534-6041-4E12-AEFD-474F29A75A1B}"/>
              </a:ext>
            </a:extLst>
          </p:cNvPr>
          <p:cNvSpPr txBox="1"/>
          <p:nvPr/>
        </p:nvSpPr>
        <p:spPr>
          <a:xfrm>
            <a:off x="8755288" y="2127138"/>
            <a:ext cx="276095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tùy chọn “:” sẽ mở form xác nhận kết bạn.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84BB8-5C08-4FB0-8EF4-741626F0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93" y="3013540"/>
            <a:ext cx="2838846" cy="1743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DBD5A-51FB-4DFC-B720-E00A1C963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31" y="1256997"/>
            <a:ext cx="5811061" cy="4344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80166F-746D-42D6-BF32-CFF9C818E870}"/>
              </a:ext>
            </a:extLst>
          </p:cNvPr>
          <p:cNvSpPr txBox="1"/>
          <p:nvPr/>
        </p:nvSpPr>
        <p:spPr>
          <a:xfrm>
            <a:off x="127191" y="4034749"/>
            <a:ext cx="1873188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button “+” để gửi lời mời kết bạn.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328B6-7461-4BCC-91E3-EE166CB6161E}"/>
              </a:ext>
            </a:extLst>
          </p:cNvPr>
          <p:cNvSpPr txBox="1"/>
          <p:nvPr/>
        </p:nvSpPr>
        <p:spPr>
          <a:xfrm>
            <a:off x="0" y="0"/>
            <a:ext cx="3258105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BẠN BÈ (ADD_FR)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D95B6E-F759-41C3-8136-37D11F20A0DE}"/>
              </a:ext>
            </a:extLst>
          </p:cNvPr>
          <p:cNvSpPr/>
          <p:nvPr/>
        </p:nvSpPr>
        <p:spPr>
          <a:xfrm>
            <a:off x="4160655" y="2281382"/>
            <a:ext cx="402109" cy="28817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788314-D415-4857-9026-BA0137358B7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000379" y="3722255"/>
            <a:ext cx="2160276" cy="77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84B55-7A3F-4810-A073-C56EBADA3280}"/>
              </a:ext>
            </a:extLst>
          </p:cNvPr>
          <p:cNvSpPr/>
          <p:nvPr/>
        </p:nvSpPr>
        <p:spPr>
          <a:xfrm>
            <a:off x="5440218" y="1636222"/>
            <a:ext cx="2456874" cy="33443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D446B0-F09B-4192-88CC-3B9B5C38C237}"/>
              </a:ext>
            </a:extLst>
          </p:cNvPr>
          <p:cNvCxnSpPr>
            <a:stCxn id="7" idx="1"/>
          </p:cNvCxnSpPr>
          <p:nvPr/>
        </p:nvCxnSpPr>
        <p:spPr>
          <a:xfrm flipH="1">
            <a:off x="7897091" y="1059863"/>
            <a:ext cx="501184" cy="96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9EA68-3591-49D6-81BF-FCEAA1FE7AAE}"/>
              </a:ext>
            </a:extLst>
          </p:cNvPr>
          <p:cNvSpPr/>
          <p:nvPr/>
        </p:nvSpPr>
        <p:spPr>
          <a:xfrm>
            <a:off x="7415496" y="2281382"/>
            <a:ext cx="309745" cy="962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0F4FE-2127-4448-9108-CC9B1C57D6FC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flipH="1">
            <a:off x="7725241" y="2450304"/>
            <a:ext cx="1030047" cy="31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E93E3-E3C4-4B87-8287-C1C4EDD8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69" y="1017401"/>
            <a:ext cx="3105583" cy="3143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0BA75-AC25-414A-88ED-9FC63995E2FE}"/>
              </a:ext>
            </a:extLst>
          </p:cNvPr>
          <p:cNvSpPr txBox="1"/>
          <p:nvPr/>
        </p:nvSpPr>
        <p:spPr>
          <a:xfrm>
            <a:off x="32814" y="2859038"/>
            <a:ext cx="3275859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1A607-CA50-4BA0-BEDA-1643B83F9742}"/>
              </a:ext>
            </a:extLst>
          </p:cNvPr>
          <p:cNvSpPr txBox="1"/>
          <p:nvPr/>
        </p:nvSpPr>
        <p:spPr>
          <a:xfrm>
            <a:off x="55358" y="4343382"/>
            <a:ext cx="335575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 Browse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321A9-88CE-4613-BD81-079433208375}"/>
              </a:ext>
            </a:extLst>
          </p:cNvPr>
          <p:cNvSpPr txBox="1"/>
          <p:nvPr/>
        </p:nvSpPr>
        <p:spPr>
          <a:xfrm>
            <a:off x="50568" y="5490942"/>
            <a:ext cx="327585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6F476-892B-4913-8C04-607BFF30A9E7}"/>
              </a:ext>
            </a:extLst>
          </p:cNvPr>
          <p:cNvSpPr txBox="1"/>
          <p:nvPr/>
        </p:nvSpPr>
        <p:spPr>
          <a:xfrm>
            <a:off x="6851999" y="947967"/>
            <a:ext cx="2278982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sẽ mở ra 1 form mới, form này sẽ hiển thị danh sách bạn bè của mình.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65B672-8263-4E3C-83B2-674C8ECD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528" y="79069"/>
            <a:ext cx="2638793" cy="4277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76F9D-452F-43FD-A64D-94A2A1BCF017}"/>
              </a:ext>
            </a:extLst>
          </p:cNvPr>
          <p:cNvSpPr txBox="1"/>
          <p:nvPr/>
        </p:nvSpPr>
        <p:spPr>
          <a:xfrm>
            <a:off x="9452035" y="5491850"/>
            <a:ext cx="2237173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“+” để thêm người khác vào nhóm.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8966C-6F33-4392-A95F-D29904FDF6A5}"/>
              </a:ext>
            </a:extLst>
          </p:cNvPr>
          <p:cNvSpPr txBox="1"/>
          <p:nvPr/>
        </p:nvSpPr>
        <p:spPr>
          <a:xfrm>
            <a:off x="6723197" y="4496582"/>
            <a:ext cx="2536586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954DB-61E9-4ECD-BAD7-32A28CF2E361}"/>
              </a:ext>
            </a:extLst>
          </p:cNvPr>
          <p:cNvSpPr txBox="1"/>
          <p:nvPr/>
        </p:nvSpPr>
        <p:spPr>
          <a:xfrm>
            <a:off x="0" y="0"/>
            <a:ext cx="4257964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VÀ CHỈNH SỬA THÔNG TIN NHÓM CHAT (GRP_INFO)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8FE93-0800-48CC-A670-3D368E4BA4D0}"/>
              </a:ext>
            </a:extLst>
          </p:cNvPr>
          <p:cNvSpPr txBox="1"/>
          <p:nvPr/>
        </p:nvSpPr>
        <p:spPr>
          <a:xfrm>
            <a:off x="81463" y="1017401"/>
            <a:ext cx="3275859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Form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ở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tin” ở form GROUP CHAT.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C34E5-E305-4BCE-8302-ADBB69A1DEE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914291" y="1686631"/>
            <a:ext cx="937708" cy="196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D3E2A2-0278-43E3-9C25-6253CFDBC12D}"/>
              </a:ext>
            </a:extLst>
          </p:cNvPr>
          <p:cNvSpPr/>
          <p:nvPr/>
        </p:nvSpPr>
        <p:spPr>
          <a:xfrm>
            <a:off x="11240655" y="1091411"/>
            <a:ext cx="374376" cy="28155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CC2161-7838-40B7-B856-E8192D83EC27}"/>
              </a:ext>
            </a:extLst>
          </p:cNvPr>
          <p:cNvCxnSpPr>
            <a:endCxn id="10" idx="0"/>
          </p:cNvCxnSpPr>
          <p:nvPr/>
        </p:nvCxnSpPr>
        <p:spPr>
          <a:xfrm flipH="1">
            <a:off x="10570622" y="3223491"/>
            <a:ext cx="670033" cy="226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0" grpId="0" animBg="1"/>
      <p:bldP spid="11" grpId="0" animBg="1"/>
      <p:bldP spid="7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9B3E9-27F7-42A1-A2B1-FD4C3AA3D3CB}"/>
              </a:ext>
            </a:extLst>
          </p:cNvPr>
          <p:cNvSpPr txBox="1"/>
          <p:nvPr/>
        </p:nvSpPr>
        <p:spPr>
          <a:xfrm>
            <a:off x="195308" y="624430"/>
            <a:ext cx="2911876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68E22-775D-4D55-9B5A-7030FAEB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49" y="720439"/>
            <a:ext cx="2820503" cy="1144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17B1B-B1CF-4C7A-BE02-805BA635E28D}"/>
              </a:ext>
            </a:extLst>
          </p:cNvPr>
          <p:cNvSpPr txBox="1"/>
          <p:nvPr/>
        </p:nvSpPr>
        <p:spPr>
          <a:xfrm>
            <a:off x="6748195" y="265373"/>
            <a:ext cx="2414726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 “Edit Profile”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A69B5-32BC-45EB-BD60-A85B4228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1" y="2451741"/>
            <a:ext cx="4336033" cy="2912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844F3-2F5F-44DB-B668-BEA0EE19FEF4}"/>
              </a:ext>
            </a:extLst>
          </p:cNvPr>
          <p:cNvSpPr txBox="1"/>
          <p:nvPr/>
        </p:nvSpPr>
        <p:spPr>
          <a:xfrm>
            <a:off x="1212921" y="5468136"/>
            <a:ext cx="293241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tab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6A60B-ADFD-49E6-A990-BCF2533D5E80}"/>
              </a:ext>
            </a:extLst>
          </p:cNvPr>
          <p:cNvSpPr txBox="1"/>
          <p:nvPr/>
        </p:nvSpPr>
        <p:spPr>
          <a:xfrm>
            <a:off x="5363401" y="2413337"/>
            <a:ext cx="1465197" cy="2031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“Thông tin đăng nhập” để chuyển sang tab “Thông tin đăng nhập”.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6A4DB-8284-4C52-9448-6CDE28D5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858" y="2451741"/>
            <a:ext cx="4355362" cy="2912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40EC18-6091-4AD3-80AF-7547DB9427FA}"/>
              </a:ext>
            </a:extLst>
          </p:cNvPr>
          <p:cNvSpPr txBox="1"/>
          <p:nvPr/>
        </p:nvSpPr>
        <p:spPr>
          <a:xfrm>
            <a:off x="0" y="0"/>
            <a:ext cx="45720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 SỬA THÔNG TIN TÀI KHOẢN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737C66-B041-411E-9CBE-50E51599E879}"/>
              </a:ext>
            </a:extLst>
          </p:cNvPr>
          <p:cNvCxnSpPr>
            <a:endCxn id="4" idx="1"/>
          </p:cNvCxnSpPr>
          <p:nvPr/>
        </p:nvCxnSpPr>
        <p:spPr>
          <a:xfrm flipV="1">
            <a:off x="5616292" y="865538"/>
            <a:ext cx="1131903" cy="51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E3E8CD-0FE2-4494-8364-58B46532F5CB}"/>
              </a:ext>
            </a:extLst>
          </p:cNvPr>
          <p:cNvCxnSpPr>
            <a:endCxn id="7" idx="1"/>
          </p:cNvCxnSpPr>
          <p:nvPr/>
        </p:nvCxnSpPr>
        <p:spPr>
          <a:xfrm>
            <a:off x="1651246" y="2992582"/>
            <a:ext cx="3712155" cy="43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A3E697-0496-488C-9B45-27114B3255EA}"/>
              </a:ext>
            </a:extLst>
          </p:cNvPr>
          <p:cNvCxnSpPr>
            <a:stCxn id="7" idx="3"/>
          </p:cNvCxnSpPr>
          <p:nvPr/>
        </p:nvCxnSpPr>
        <p:spPr>
          <a:xfrm flipV="1">
            <a:off x="6828598" y="3428999"/>
            <a:ext cx="516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0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98680-49D3-4B9B-9DA8-5D533F0B3FB8}"/>
              </a:ext>
            </a:extLst>
          </p:cNvPr>
          <p:cNvSpPr txBox="1"/>
          <p:nvPr/>
        </p:nvSpPr>
        <p:spPr>
          <a:xfrm>
            <a:off x="147605" y="611805"/>
            <a:ext cx="649289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31D70-1BFB-451A-8CDB-4F1CEA0D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96" y="1451715"/>
            <a:ext cx="5883742" cy="4701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8AB61-5788-42CC-A22D-65A4DE683E27}"/>
              </a:ext>
            </a:extLst>
          </p:cNvPr>
          <p:cNvSpPr txBox="1"/>
          <p:nvPr/>
        </p:nvSpPr>
        <p:spPr>
          <a:xfrm>
            <a:off x="1915693" y="6246195"/>
            <a:ext cx="255865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B64B1-2750-431B-A38D-AEDE3A45F807}"/>
              </a:ext>
            </a:extLst>
          </p:cNvPr>
          <p:cNvSpPr txBox="1"/>
          <p:nvPr/>
        </p:nvSpPr>
        <p:spPr>
          <a:xfrm>
            <a:off x="6980987" y="2505670"/>
            <a:ext cx="2299316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“Icon” sẽ mở lên 1 tab những icon có sẵn.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A6C03-D81F-4EA3-8865-D966DA22F209}"/>
              </a:ext>
            </a:extLst>
          </p:cNvPr>
          <p:cNvSpPr txBox="1"/>
          <p:nvPr/>
        </p:nvSpPr>
        <p:spPr>
          <a:xfrm>
            <a:off x="6980987" y="4962887"/>
            <a:ext cx="304504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Button “Ảnh” và “Tệp” để tải ảnh, tệp lên từ máy tính.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8D01-BA6B-4505-905A-37C83203E3F8}"/>
              </a:ext>
            </a:extLst>
          </p:cNvPr>
          <p:cNvSpPr txBox="1"/>
          <p:nvPr/>
        </p:nvSpPr>
        <p:spPr>
          <a:xfrm>
            <a:off x="0" y="-15761"/>
            <a:ext cx="3796145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RIÊNG (SINGLE_CHAT)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87C24-637F-46C8-A64C-A07C698A1934}"/>
              </a:ext>
            </a:extLst>
          </p:cNvPr>
          <p:cNvSpPr/>
          <p:nvPr/>
        </p:nvSpPr>
        <p:spPr>
          <a:xfrm>
            <a:off x="1406611" y="5115292"/>
            <a:ext cx="1518721" cy="34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66C024-D926-4349-B81E-808150D2B16E}"/>
              </a:ext>
            </a:extLst>
          </p:cNvPr>
          <p:cNvCxnSpPr>
            <a:cxnSpLocks/>
          </p:cNvCxnSpPr>
          <p:nvPr/>
        </p:nvCxnSpPr>
        <p:spPr>
          <a:xfrm flipV="1">
            <a:off x="1080655" y="2967335"/>
            <a:ext cx="16590" cy="223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96F9E-6220-4926-879D-CB0E9DB41D3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97245" y="2967335"/>
            <a:ext cx="588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ED97E9-8158-4A50-B929-11388D2056C4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925332" y="5286052"/>
            <a:ext cx="40556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777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Bạch Nhật Minh</dc:creator>
  <cp:lastModifiedBy>Bạch Nhật Minh</cp:lastModifiedBy>
  <cp:revision>34</cp:revision>
  <dcterms:created xsi:type="dcterms:W3CDTF">2021-03-27T09:29:19Z</dcterms:created>
  <dcterms:modified xsi:type="dcterms:W3CDTF">2021-03-29T04:37:38Z</dcterms:modified>
</cp:coreProperties>
</file>