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AU" dirty="0" smtClean="0"/>
              <a:t>Project#1 Progress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620000" cy="4191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AU" sz="1900" dirty="0" smtClean="0"/>
              <a:t>_What I have Implemented:</a:t>
            </a:r>
          </a:p>
          <a:p>
            <a:pPr algn="l"/>
            <a:r>
              <a:rPr lang="en-AU" sz="1900" dirty="0" smtClean="0"/>
              <a:t>+ I designed </a:t>
            </a:r>
            <a:r>
              <a:rPr lang="en-AU" sz="1900" dirty="0" err="1" smtClean="0"/>
              <a:t>wireframing</a:t>
            </a:r>
            <a:r>
              <a:rPr lang="en-AU" sz="1900" dirty="0" smtClean="0"/>
              <a:t> for my app on </a:t>
            </a:r>
            <a:r>
              <a:rPr lang="en-AU" sz="1900" dirty="0" err="1" smtClean="0"/>
              <a:t>fuildUI</a:t>
            </a:r>
            <a:r>
              <a:rPr lang="en-AU" sz="1900" dirty="0" smtClean="0"/>
              <a:t> website.</a:t>
            </a:r>
          </a:p>
          <a:p>
            <a:pPr algn="l"/>
            <a:r>
              <a:rPr lang="en-AU" sz="1900" dirty="0" smtClean="0"/>
              <a:t>+I collected the books I will post on my book app.</a:t>
            </a:r>
          </a:p>
          <a:p>
            <a:pPr algn="l"/>
            <a:r>
              <a:rPr lang="en-AU" sz="1900" dirty="0" smtClean="0"/>
              <a:t>_What I have learned: </a:t>
            </a:r>
          </a:p>
          <a:p>
            <a:pPr algn="l"/>
            <a:r>
              <a:rPr lang="en-AU" sz="1900" dirty="0" smtClean="0"/>
              <a:t>+In this week:</a:t>
            </a:r>
          </a:p>
          <a:p>
            <a:pPr algn="l"/>
            <a:r>
              <a:rPr lang="en-AU" sz="1900" dirty="0" smtClean="0"/>
              <a:t> I learned about android app in </a:t>
            </a:r>
            <a:r>
              <a:rPr lang="en-AU" sz="1900" dirty="0" err="1" smtClean="0"/>
              <a:t>Xamarin</a:t>
            </a:r>
            <a:r>
              <a:rPr lang="en-AU" sz="1900" dirty="0" smtClean="0"/>
              <a:t> like: project structure, component of android app, screen, user interface and some widget such as: Text fields, Text View, ... </a:t>
            </a:r>
          </a:p>
          <a:p>
            <a:pPr algn="l"/>
            <a:r>
              <a:rPr lang="en-AU" sz="1900" dirty="0" smtClean="0"/>
              <a:t>+In the practical:</a:t>
            </a:r>
          </a:p>
          <a:p>
            <a:pPr algn="l"/>
            <a:r>
              <a:rPr lang="en-AU" sz="1900" dirty="0" smtClean="0"/>
              <a:t> I learn about display image in android app in different sizes: </a:t>
            </a:r>
            <a:r>
              <a:rPr lang="en-AU" sz="1900" dirty="0" err="1" smtClean="0"/>
              <a:t>xhdpi</a:t>
            </a:r>
            <a:r>
              <a:rPr lang="en-AU" sz="1900" dirty="0" smtClean="0"/>
              <a:t>, </a:t>
            </a:r>
            <a:r>
              <a:rPr lang="en-AU" sz="1900" dirty="0" err="1" smtClean="0"/>
              <a:t>mdpi</a:t>
            </a:r>
            <a:r>
              <a:rPr lang="en-AU" sz="1900" dirty="0" smtClean="0"/>
              <a:t>, layout-large.</a:t>
            </a:r>
          </a:p>
          <a:p>
            <a:pPr algn="l"/>
            <a:r>
              <a:rPr lang="en-AU" sz="1900" dirty="0" smtClean="0"/>
              <a:t>I understand the Android Activity lifecycle.</a:t>
            </a:r>
          </a:p>
          <a:p>
            <a:pPr algn="l"/>
            <a:r>
              <a:rPr lang="en-AU" sz="1900" dirty="0" smtClean="0"/>
              <a:t>I understand how to keep data of activity between events and in rotation.</a:t>
            </a:r>
          </a:p>
          <a:p>
            <a:pPr algn="l"/>
            <a:r>
              <a:rPr lang="en-AU" sz="1900" dirty="0" smtClean="0"/>
              <a:t>I know how to create </a:t>
            </a:r>
            <a:r>
              <a:rPr lang="en-AU" sz="1900" dirty="0" err="1" smtClean="0"/>
              <a:t>listview</a:t>
            </a:r>
            <a:r>
              <a:rPr lang="en-AU" sz="1900" dirty="0" smtClean="0"/>
              <a:t> activity to display information in list and how to create a detail activity and link it with the </a:t>
            </a:r>
            <a:r>
              <a:rPr lang="en-AU" sz="1900" dirty="0" err="1" smtClean="0"/>
              <a:t>listview</a:t>
            </a:r>
            <a:r>
              <a:rPr lang="en-AU" sz="1900" dirty="0" smtClean="0"/>
              <a:t> so when user clicks on each item of a list view it will auto move to the detail activity.</a:t>
            </a:r>
          </a:p>
          <a:p>
            <a:pPr algn="l"/>
            <a:r>
              <a:rPr lang="en-AU" sz="1900" dirty="0" smtClean="0"/>
              <a:t>_Plan for next week: In next week, I will write the code to create the menu page, audio playback and the table view and update books for my apps.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Wire Framing</a:t>
            </a:r>
            <a:endParaRPr lang="en-AU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657600" y="4114800"/>
            <a:ext cx="4038600" cy="2743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0" y="4114800"/>
            <a:ext cx="3581400" cy="2362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447800"/>
            <a:ext cx="3733800" cy="2667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0" y="1447800"/>
            <a:ext cx="3810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Books 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1428750" cy="21907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1219200"/>
            <a:ext cx="1428750" cy="22002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1219200"/>
            <a:ext cx="1428750" cy="21621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800" y="1295400"/>
            <a:ext cx="1428750" cy="21050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0400" y="1295400"/>
            <a:ext cx="1428750" cy="2162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Project#1 Progress</vt:lpstr>
      <vt:lpstr>Wire Framing</vt:lpstr>
      <vt:lpstr>Books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Project#1 Progress</dc:title>
  <dc:creator>Phát Phạm</dc:creator>
  <cp:lastModifiedBy>Ducphat</cp:lastModifiedBy>
  <cp:revision>9</cp:revision>
  <dcterms:created xsi:type="dcterms:W3CDTF">2006-08-16T00:00:00Z</dcterms:created>
  <dcterms:modified xsi:type="dcterms:W3CDTF">2016-07-23T10:50:19Z</dcterms:modified>
</cp:coreProperties>
</file>