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AU" dirty="0" smtClean="0"/>
              <a:t>Project#1 Progress_1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676400"/>
            <a:ext cx="6705600" cy="4953000"/>
          </a:xfrm>
        </p:spPr>
        <p:txBody>
          <a:bodyPr>
            <a:noAutofit/>
          </a:bodyPr>
          <a:lstStyle/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_What I have Implemented: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 I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compiled code for: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.Menu page:  In this page there are 2 button link to book page and  location page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Book page: In this page I already create list view to contain the list book 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.Detail page: I already create 5 detail page,  which will contain the content of 5 books I will upload on the app. 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.Intent: Which connect menu page , book page, location page and  detail page together by click the button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What I have learned: 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+In this week: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I learned about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app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Xamarin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like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project structure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story board,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UIKit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UIView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UIControl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UIButton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UISwitch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UISegment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UISlider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, ...), +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ViewController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: life cycle (Appeared, Appearing, Disappeared,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Dissappearing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+In the practical:</a:t>
            </a: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I learn about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auto lay out in </a:t>
            </a:r>
            <a:r>
              <a:rPr lang="en-AU" sz="1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app in different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sizes of screen :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learn how to create table view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learn how to create activity  contain data for each cell of table view 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Plan for next week: In next week, I will write the code to </a:t>
            </a:r>
            <a:r>
              <a:rPr lang="en-AU" sz="1400" dirty="0" smtClean="0">
                <a:latin typeface="Times New Roman" pitchFamily="18" charset="0"/>
                <a:cs typeface="Times New Roman" pitchFamily="18" charset="0"/>
              </a:rPr>
              <a:t>insert the book for list view, link each book with the detail page of each book and  write music play back for the app .</a:t>
            </a:r>
            <a:endParaRPr lang="en-A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A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Prototype (Menu, Detail, Book page)</a:t>
            </a:r>
            <a:endParaRPr lang="en-AU" dirty="0"/>
          </a:p>
        </p:txBody>
      </p:sp>
      <p:pic>
        <p:nvPicPr>
          <p:cNvPr id="5" name="Content Placeholder 4" descr="IMG_384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05400" y="3829050"/>
            <a:ext cx="4038600" cy="3028950"/>
          </a:xfrm>
        </p:spPr>
      </p:pic>
      <p:pic>
        <p:nvPicPr>
          <p:cNvPr id="6" name="Content Placeholder 5" descr="IMG_3845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05400" y="1143000"/>
            <a:ext cx="4038600" cy="2724150"/>
          </a:xfrm>
        </p:spPr>
      </p:pic>
      <p:pic>
        <p:nvPicPr>
          <p:cNvPr id="1026" name="Picture 2" descr="C:\Users\Ducphat\Downloads\IMG_384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0"/>
            <a:ext cx="43434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Project#1 Progress_1</vt:lpstr>
      <vt:lpstr>Prototype (Menu, Detail, Book page)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Project#1 Progress_1</dc:title>
  <dc:creator>Phát Phạm</dc:creator>
  <cp:lastModifiedBy>Ducphat</cp:lastModifiedBy>
  <cp:revision>8</cp:revision>
  <dcterms:created xsi:type="dcterms:W3CDTF">2006-08-16T00:00:00Z</dcterms:created>
  <dcterms:modified xsi:type="dcterms:W3CDTF">2016-07-31T08:43:06Z</dcterms:modified>
</cp:coreProperties>
</file>