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1" r:id="rId3"/>
    <p:sldId id="258" r:id="rId4"/>
    <p:sldId id="259" r:id="rId5"/>
    <p:sldId id="268"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06E575-B72A-4791-B5F9-2F439BCD1957}"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B505B89-6CE5-4A3F-BA04-B6926CAD10E7}" type="slidenum">
              <a:rPr lang="en-US" smtClean="0"/>
              <a:t>‹#›</a:t>
            </a:fld>
            <a:endParaRPr lang="en-US"/>
          </a:p>
        </p:txBody>
      </p:sp>
    </p:spTree>
    <p:extLst>
      <p:ext uri="{BB962C8B-B14F-4D97-AF65-F5344CB8AC3E}">
        <p14:creationId xmlns:p14="http://schemas.microsoft.com/office/powerpoint/2010/main" val="2749358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06E575-B72A-4791-B5F9-2F439BCD1957}"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505B89-6CE5-4A3F-BA04-B6926CAD10E7}" type="slidenum">
              <a:rPr lang="en-US" smtClean="0"/>
              <a:t>‹#›</a:t>
            </a:fld>
            <a:endParaRPr lang="en-US"/>
          </a:p>
        </p:txBody>
      </p:sp>
    </p:spTree>
    <p:extLst>
      <p:ext uri="{BB962C8B-B14F-4D97-AF65-F5344CB8AC3E}">
        <p14:creationId xmlns:p14="http://schemas.microsoft.com/office/powerpoint/2010/main" val="135278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06E575-B72A-4791-B5F9-2F439BCD1957}"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505B89-6CE5-4A3F-BA04-B6926CAD10E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2329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906E575-B72A-4791-B5F9-2F439BCD1957}"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505B89-6CE5-4A3F-BA04-B6926CAD10E7}" type="slidenum">
              <a:rPr lang="en-US" smtClean="0"/>
              <a:t>‹#›</a:t>
            </a:fld>
            <a:endParaRPr lang="en-US"/>
          </a:p>
        </p:txBody>
      </p:sp>
    </p:spTree>
    <p:extLst>
      <p:ext uri="{BB962C8B-B14F-4D97-AF65-F5344CB8AC3E}">
        <p14:creationId xmlns:p14="http://schemas.microsoft.com/office/powerpoint/2010/main" val="192885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906E575-B72A-4791-B5F9-2F439BCD1957}"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505B89-6CE5-4A3F-BA04-B6926CAD10E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6741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906E575-B72A-4791-B5F9-2F439BCD1957}"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505B89-6CE5-4A3F-BA04-B6926CAD10E7}" type="slidenum">
              <a:rPr lang="en-US" smtClean="0"/>
              <a:t>‹#›</a:t>
            </a:fld>
            <a:endParaRPr lang="en-US"/>
          </a:p>
        </p:txBody>
      </p:sp>
    </p:spTree>
    <p:extLst>
      <p:ext uri="{BB962C8B-B14F-4D97-AF65-F5344CB8AC3E}">
        <p14:creationId xmlns:p14="http://schemas.microsoft.com/office/powerpoint/2010/main" val="609623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06E575-B72A-4791-B5F9-2F439BCD1957}"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505B89-6CE5-4A3F-BA04-B6926CAD10E7}" type="slidenum">
              <a:rPr lang="en-US" smtClean="0"/>
              <a:t>‹#›</a:t>
            </a:fld>
            <a:endParaRPr lang="en-US"/>
          </a:p>
        </p:txBody>
      </p:sp>
    </p:spTree>
    <p:extLst>
      <p:ext uri="{BB962C8B-B14F-4D97-AF65-F5344CB8AC3E}">
        <p14:creationId xmlns:p14="http://schemas.microsoft.com/office/powerpoint/2010/main" val="3483780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06E575-B72A-4791-B5F9-2F439BCD1957}"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505B89-6CE5-4A3F-BA04-B6926CAD10E7}" type="slidenum">
              <a:rPr lang="en-US" smtClean="0"/>
              <a:t>‹#›</a:t>
            </a:fld>
            <a:endParaRPr lang="en-US"/>
          </a:p>
        </p:txBody>
      </p:sp>
    </p:spTree>
    <p:extLst>
      <p:ext uri="{BB962C8B-B14F-4D97-AF65-F5344CB8AC3E}">
        <p14:creationId xmlns:p14="http://schemas.microsoft.com/office/powerpoint/2010/main" val="168268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06E575-B72A-4791-B5F9-2F439BCD1957}"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505B89-6CE5-4A3F-BA04-B6926CAD10E7}" type="slidenum">
              <a:rPr lang="en-US" smtClean="0"/>
              <a:t>‹#›</a:t>
            </a:fld>
            <a:endParaRPr lang="en-US"/>
          </a:p>
        </p:txBody>
      </p:sp>
    </p:spTree>
    <p:extLst>
      <p:ext uri="{BB962C8B-B14F-4D97-AF65-F5344CB8AC3E}">
        <p14:creationId xmlns:p14="http://schemas.microsoft.com/office/powerpoint/2010/main" val="184795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06E575-B72A-4791-B5F9-2F439BCD1957}"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505B89-6CE5-4A3F-BA04-B6926CAD10E7}" type="slidenum">
              <a:rPr lang="en-US" smtClean="0"/>
              <a:t>‹#›</a:t>
            </a:fld>
            <a:endParaRPr lang="en-US"/>
          </a:p>
        </p:txBody>
      </p:sp>
    </p:spTree>
    <p:extLst>
      <p:ext uri="{BB962C8B-B14F-4D97-AF65-F5344CB8AC3E}">
        <p14:creationId xmlns:p14="http://schemas.microsoft.com/office/powerpoint/2010/main" val="42370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06E575-B72A-4791-B5F9-2F439BCD1957}"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B505B89-6CE5-4A3F-BA04-B6926CAD10E7}" type="slidenum">
              <a:rPr lang="en-US" smtClean="0"/>
              <a:t>‹#›</a:t>
            </a:fld>
            <a:endParaRPr lang="en-US"/>
          </a:p>
        </p:txBody>
      </p:sp>
    </p:spTree>
    <p:extLst>
      <p:ext uri="{BB962C8B-B14F-4D97-AF65-F5344CB8AC3E}">
        <p14:creationId xmlns:p14="http://schemas.microsoft.com/office/powerpoint/2010/main" val="152113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06E575-B72A-4791-B5F9-2F439BCD1957}" type="datetimeFigureOut">
              <a:rPr lang="en-US" smtClean="0"/>
              <a:t>12/10/2015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B505B89-6CE5-4A3F-BA04-B6926CAD10E7}" type="slidenum">
              <a:rPr lang="en-US" smtClean="0"/>
              <a:t>‹#›</a:t>
            </a:fld>
            <a:endParaRPr lang="en-US"/>
          </a:p>
        </p:txBody>
      </p:sp>
    </p:spTree>
    <p:extLst>
      <p:ext uri="{BB962C8B-B14F-4D97-AF65-F5344CB8AC3E}">
        <p14:creationId xmlns:p14="http://schemas.microsoft.com/office/powerpoint/2010/main" val="11589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06E575-B72A-4791-B5F9-2F439BCD1957}" type="datetimeFigureOut">
              <a:rPr lang="en-US" smtClean="0"/>
              <a:t>12/10/2015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B505B89-6CE5-4A3F-BA04-B6926CAD10E7}" type="slidenum">
              <a:rPr lang="en-US" smtClean="0"/>
              <a:t>‹#›</a:t>
            </a:fld>
            <a:endParaRPr lang="en-US"/>
          </a:p>
        </p:txBody>
      </p:sp>
    </p:spTree>
    <p:extLst>
      <p:ext uri="{BB962C8B-B14F-4D97-AF65-F5344CB8AC3E}">
        <p14:creationId xmlns:p14="http://schemas.microsoft.com/office/powerpoint/2010/main" val="64772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6E575-B72A-4791-B5F9-2F439BCD1957}" type="datetimeFigureOut">
              <a:rPr lang="en-US" smtClean="0"/>
              <a:t>12/10/2015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B505B89-6CE5-4A3F-BA04-B6926CAD10E7}" type="slidenum">
              <a:rPr lang="en-US" smtClean="0"/>
              <a:t>‹#›</a:t>
            </a:fld>
            <a:endParaRPr lang="en-US"/>
          </a:p>
        </p:txBody>
      </p:sp>
    </p:spTree>
    <p:extLst>
      <p:ext uri="{BB962C8B-B14F-4D97-AF65-F5344CB8AC3E}">
        <p14:creationId xmlns:p14="http://schemas.microsoft.com/office/powerpoint/2010/main" val="35881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06E575-B72A-4791-B5F9-2F439BCD1957}"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B505B89-6CE5-4A3F-BA04-B6926CAD10E7}" type="slidenum">
              <a:rPr lang="en-US" smtClean="0"/>
              <a:t>‹#›</a:t>
            </a:fld>
            <a:endParaRPr lang="en-US"/>
          </a:p>
        </p:txBody>
      </p:sp>
    </p:spTree>
    <p:extLst>
      <p:ext uri="{BB962C8B-B14F-4D97-AF65-F5344CB8AC3E}">
        <p14:creationId xmlns:p14="http://schemas.microsoft.com/office/powerpoint/2010/main" val="245537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06E575-B72A-4791-B5F9-2F439BCD1957}"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505B89-6CE5-4A3F-BA04-B6926CAD10E7}" type="slidenum">
              <a:rPr lang="en-US" smtClean="0"/>
              <a:t>‹#›</a:t>
            </a:fld>
            <a:endParaRPr lang="en-US"/>
          </a:p>
        </p:txBody>
      </p:sp>
    </p:spTree>
    <p:extLst>
      <p:ext uri="{BB962C8B-B14F-4D97-AF65-F5344CB8AC3E}">
        <p14:creationId xmlns:p14="http://schemas.microsoft.com/office/powerpoint/2010/main" val="121476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06E575-B72A-4791-B5F9-2F439BCD1957}" type="datetimeFigureOut">
              <a:rPr lang="en-US" smtClean="0"/>
              <a:t>12/10/2015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B505B89-6CE5-4A3F-BA04-B6926CAD10E7}" type="slidenum">
              <a:rPr lang="en-US" smtClean="0"/>
              <a:t>‹#›</a:t>
            </a:fld>
            <a:endParaRPr lang="en-US"/>
          </a:p>
        </p:txBody>
      </p:sp>
    </p:spTree>
    <p:extLst>
      <p:ext uri="{BB962C8B-B14F-4D97-AF65-F5344CB8AC3E}">
        <p14:creationId xmlns:p14="http://schemas.microsoft.com/office/powerpoint/2010/main" val="14704987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HOSPITAL ECOSYSTEM</a:t>
            </a:r>
            <a:endParaRPr lang="en-US" dirty="0"/>
          </a:p>
        </p:txBody>
      </p:sp>
      <p:sp>
        <p:nvSpPr>
          <p:cNvPr id="5" name="Subtitle 4"/>
          <p:cNvSpPr>
            <a:spLocks noGrp="1"/>
          </p:cNvSpPr>
          <p:nvPr>
            <p:ph type="subTitle" idx="1"/>
          </p:nvPr>
        </p:nvSpPr>
        <p:spPr/>
        <p:txBody>
          <a:bodyPr/>
          <a:lstStyle/>
          <a:p>
            <a:r>
              <a:rPr lang="en-US" dirty="0" smtClean="0"/>
              <a:t>												Nauka </a:t>
            </a:r>
            <a:r>
              <a:rPr lang="en-US" dirty="0" err="1" smtClean="0"/>
              <a:t>Atulkumar</a:t>
            </a:r>
            <a:r>
              <a:rPr lang="en-US" dirty="0" smtClean="0"/>
              <a:t> Salot</a:t>
            </a:r>
          </a:p>
          <a:p>
            <a:r>
              <a:rPr lang="en-US" dirty="0"/>
              <a:t>	</a:t>
            </a:r>
            <a:r>
              <a:rPr lang="en-US" dirty="0" smtClean="0"/>
              <a:t>											001619470</a:t>
            </a:r>
            <a:endParaRPr lang="en-US" dirty="0"/>
          </a:p>
        </p:txBody>
      </p:sp>
    </p:spTree>
    <p:extLst>
      <p:ext uri="{BB962C8B-B14F-4D97-AF65-F5344CB8AC3E}">
        <p14:creationId xmlns:p14="http://schemas.microsoft.com/office/powerpoint/2010/main" val="3088962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3" name="Content Placeholder 2"/>
          <p:cNvSpPr>
            <a:spLocks noGrp="1"/>
          </p:cNvSpPr>
          <p:nvPr>
            <p:ph idx="1"/>
          </p:nvPr>
        </p:nvSpPr>
        <p:spPr>
          <a:xfrm>
            <a:off x="2589212" y="1326524"/>
            <a:ext cx="8915400" cy="4584698"/>
          </a:xfrm>
        </p:spPr>
        <p:txBody>
          <a:bodyPr/>
          <a:lstStyle/>
          <a:p>
            <a:r>
              <a:rPr lang="en-US" dirty="0" smtClean="0"/>
              <a:t>To manage the patients effectively, send them to an appropriate doctor according to their problem, take care of the insurance and assign them a room in the hospital.</a:t>
            </a:r>
          </a:p>
          <a:p>
            <a:r>
              <a:rPr lang="en-US" dirty="0" smtClean="0"/>
              <a:t>To take care of the emergency patients getting registered at the hospital and again perform the same process</a:t>
            </a:r>
          </a:p>
          <a:p>
            <a:r>
              <a:rPr lang="en-US" dirty="0" smtClean="0"/>
              <a:t>The hospital also keeps a record of the number of emergency cases getting registered to the hospital, so from that data the hospital gets an idea about the management of the staff, doctors, rooms and nurses.</a:t>
            </a:r>
          </a:p>
          <a:p>
            <a:r>
              <a:rPr lang="en-US" dirty="0" smtClean="0"/>
              <a:t>The government also keeps the record of all the emergency cases that got registered in the area and so by having a record, the government will be able to manage the ambulances and the ambulance drivers effectively and provide an immediate help.</a:t>
            </a:r>
            <a:endParaRPr lang="en-US" dirty="0"/>
          </a:p>
        </p:txBody>
      </p:sp>
    </p:spTree>
    <p:extLst>
      <p:ext uri="{BB962C8B-B14F-4D97-AF65-F5344CB8AC3E}">
        <p14:creationId xmlns:p14="http://schemas.microsoft.com/office/powerpoint/2010/main" val="122395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FEATURES</a:t>
            </a:r>
            <a:endParaRPr lang="en-US" dirty="0"/>
          </a:p>
        </p:txBody>
      </p:sp>
      <p:sp>
        <p:nvSpPr>
          <p:cNvPr id="3" name="Content Placeholder 2"/>
          <p:cNvSpPr>
            <a:spLocks noGrp="1"/>
          </p:cNvSpPr>
          <p:nvPr>
            <p:ph idx="1"/>
          </p:nvPr>
        </p:nvSpPr>
        <p:spPr/>
        <p:txBody>
          <a:bodyPr/>
          <a:lstStyle/>
          <a:p>
            <a:r>
              <a:rPr lang="en-US" dirty="0" smtClean="0"/>
              <a:t>Email API</a:t>
            </a:r>
          </a:p>
          <a:p>
            <a:r>
              <a:rPr lang="en-US" dirty="0" smtClean="0"/>
              <a:t>Text to Speech API</a:t>
            </a:r>
            <a:endParaRPr lang="en-US" dirty="0"/>
          </a:p>
        </p:txBody>
      </p:sp>
    </p:spTree>
    <p:extLst>
      <p:ext uri="{BB962C8B-B14F-4D97-AF65-F5344CB8AC3E}">
        <p14:creationId xmlns:p14="http://schemas.microsoft.com/office/powerpoint/2010/main" val="2024641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08093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a:t>Hospitals go through a complex chain of organizations</a:t>
            </a:r>
            <a:r>
              <a:rPr lang="en-US" dirty="0" smtClean="0"/>
              <a:t>. </a:t>
            </a:r>
            <a:r>
              <a:rPr lang="en-US" dirty="0"/>
              <a:t>There are plenty of emergency cases getting registered at a </a:t>
            </a:r>
            <a:r>
              <a:rPr lang="en-US" dirty="0" smtClean="0"/>
              <a:t>hospital on a daily basis. </a:t>
            </a:r>
            <a:r>
              <a:rPr lang="en-US" dirty="0"/>
              <a:t>So, the management of the staff and the doctors also gets difficult if no prior preparations have been made by the hospital. The process gets tedious and difficult to manage</a:t>
            </a:r>
            <a:r>
              <a:rPr lang="en-US" dirty="0" smtClean="0"/>
              <a:t>.</a:t>
            </a:r>
          </a:p>
          <a:p>
            <a:r>
              <a:rPr lang="en-US" dirty="0" smtClean="0"/>
              <a:t>Even for the government, it becomes difficult to manage the number of ambulances as well as the drivers.</a:t>
            </a:r>
            <a:endParaRPr lang="en-US" dirty="0"/>
          </a:p>
        </p:txBody>
      </p:sp>
    </p:spTree>
    <p:extLst>
      <p:ext uri="{BB962C8B-B14F-4D97-AF65-F5344CB8AC3E}">
        <p14:creationId xmlns:p14="http://schemas.microsoft.com/office/powerpoint/2010/main" val="417496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SOLUTION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For the hospital</a:t>
            </a:r>
          </a:p>
          <a:p>
            <a:r>
              <a:rPr lang="en-US" dirty="0" smtClean="0"/>
              <a:t>By keeping a record of the emergency patients getting registered to the hospital, the hospital will be able to manage the staff, the emergency rooms, the doctors and the nurses in a better way and serve the patient well </a:t>
            </a:r>
            <a:r>
              <a:rPr lang="en-US" dirty="0" smtClean="0"/>
              <a:t>enough in </a:t>
            </a:r>
            <a:r>
              <a:rPr lang="en-US" dirty="0" smtClean="0"/>
              <a:t>the critical </a:t>
            </a:r>
            <a:r>
              <a:rPr lang="en-US" dirty="0" smtClean="0"/>
              <a:t>condition. From the insurance, to assigning a room in the hospital and managing the accounts of the patient becomes easy to handle.</a:t>
            </a:r>
            <a:endParaRPr lang="en-US" dirty="0" smtClean="0"/>
          </a:p>
          <a:p>
            <a:pPr>
              <a:buFont typeface="Wingdings" panose="05000000000000000000" pitchFamily="2" charset="2"/>
              <a:buChar char="q"/>
            </a:pPr>
            <a:r>
              <a:rPr lang="en-US" dirty="0" smtClean="0"/>
              <a:t>For the government</a:t>
            </a:r>
          </a:p>
          <a:p>
            <a:r>
              <a:rPr lang="en-US" dirty="0" smtClean="0"/>
              <a:t>By keeping a record of the emergency patients getting registered, the government can make better arrangements of the ambulance and the ambulance staff to serve the patients immediately.</a:t>
            </a:r>
            <a:endParaRPr lang="en-US" dirty="0"/>
          </a:p>
        </p:txBody>
      </p:sp>
    </p:spTree>
    <p:extLst>
      <p:ext uri="{BB962C8B-B14F-4D97-AF65-F5344CB8AC3E}">
        <p14:creationId xmlns:p14="http://schemas.microsoft.com/office/powerpoint/2010/main" val="151242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As we are dealing with the concept of “Internet of Things”, </a:t>
            </a:r>
            <a:r>
              <a:rPr lang="en-US" dirty="0"/>
              <a:t>t</a:t>
            </a:r>
            <a:r>
              <a:rPr lang="en-US" dirty="0" smtClean="0"/>
              <a:t>he people will be having a sensor on their body which will track their vital signs constantly and if any of the vital signs go below a minimum value, the request will be sent to the ambulance.</a:t>
            </a:r>
          </a:p>
          <a:p>
            <a:r>
              <a:rPr lang="en-US" dirty="0" smtClean="0"/>
              <a:t>The ambulance will take the patient to the hospital</a:t>
            </a:r>
            <a:r>
              <a:rPr lang="en-US" dirty="0" smtClean="0"/>
              <a:t>.</a:t>
            </a:r>
          </a:p>
          <a:p>
            <a:r>
              <a:rPr lang="en-US" dirty="0" smtClean="0"/>
              <a:t>The ambulance also has sensors and it is assumed that the ambulance only in that area will receive </a:t>
            </a:r>
            <a:r>
              <a:rPr lang="en-US" smtClean="0"/>
              <a:t>the request.</a:t>
            </a:r>
            <a:endParaRPr lang="en-US" dirty="0" smtClean="0"/>
          </a:p>
          <a:p>
            <a:pPr marL="0" indent="0">
              <a:buNone/>
            </a:pPr>
            <a:endParaRPr lang="en-US" dirty="0"/>
          </a:p>
        </p:txBody>
      </p:sp>
    </p:spTree>
    <p:extLst>
      <p:ext uri="{BB962C8B-B14F-4D97-AF65-F5344CB8AC3E}">
        <p14:creationId xmlns:p14="http://schemas.microsoft.com/office/powerpoint/2010/main" val="119754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Concept in my Project</a:t>
            </a:r>
            <a:endParaRPr lang="en-US" dirty="0"/>
          </a:p>
        </p:txBody>
      </p:sp>
      <p:sp>
        <p:nvSpPr>
          <p:cNvPr id="3" name="Content Placeholder 2"/>
          <p:cNvSpPr>
            <a:spLocks noGrp="1"/>
          </p:cNvSpPr>
          <p:nvPr>
            <p:ph idx="1"/>
          </p:nvPr>
        </p:nvSpPr>
        <p:spPr>
          <a:xfrm>
            <a:off x="2589212" y="1635617"/>
            <a:ext cx="8915400" cy="4275605"/>
          </a:xfrm>
        </p:spPr>
        <p:txBody>
          <a:bodyPr/>
          <a:lstStyle/>
          <a:p>
            <a:r>
              <a:rPr lang="en-US" dirty="0" smtClean="0"/>
              <a:t>There will be sensors attached to a person’s body which will constantly monitor the vital signs of the person. As soon as the vital signs go below the normal range, the request will be sent to the ambulance.</a:t>
            </a:r>
          </a:p>
          <a:p>
            <a:r>
              <a:rPr lang="en-US" dirty="0" smtClean="0"/>
              <a:t>There are sensors attached to the ambulance as well, so, as soon as the request is sent by the person’s sensor, all the ambulances in that area will receive the request and then one of the drivers will assign the request to himself.</a:t>
            </a:r>
          </a:p>
          <a:p>
            <a:pPr marL="0" indent="0">
              <a:buNone/>
            </a:pPr>
            <a:endParaRPr lang="en-US" dirty="0"/>
          </a:p>
        </p:txBody>
      </p:sp>
    </p:spTree>
    <p:extLst>
      <p:ext uri="{BB962C8B-B14F-4D97-AF65-F5344CB8AC3E}">
        <p14:creationId xmlns:p14="http://schemas.microsoft.com/office/powerpoint/2010/main" val="3933703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620" y="0"/>
            <a:ext cx="8680359" cy="6858000"/>
          </a:xfrm>
          <a:prstGeom prst="rect">
            <a:avLst/>
          </a:prstGeom>
        </p:spPr>
      </p:pic>
      <p:sp>
        <p:nvSpPr>
          <p:cNvPr id="7" name="TextBox 6"/>
          <p:cNvSpPr txBox="1"/>
          <p:nvPr/>
        </p:nvSpPr>
        <p:spPr>
          <a:xfrm>
            <a:off x="2060620" y="321972"/>
            <a:ext cx="1442434" cy="646331"/>
          </a:xfrm>
          <a:prstGeom prst="rect">
            <a:avLst/>
          </a:prstGeom>
          <a:noFill/>
        </p:spPr>
        <p:txBody>
          <a:bodyPr wrap="square" rtlCol="0">
            <a:spAutoFit/>
          </a:bodyPr>
          <a:lstStyle/>
          <a:p>
            <a:r>
              <a:rPr lang="en-US" dirty="0" smtClean="0"/>
              <a:t>OBJECT</a:t>
            </a:r>
          </a:p>
          <a:p>
            <a:r>
              <a:rPr lang="en-US" dirty="0" smtClean="0"/>
              <a:t>MODEL</a:t>
            </a:r>
            <a:endParaRPr lang="en-US" dirty="0"/>
          </a:p>
        </p:txBody>
      </p:sp>
    </p:spTree>
    <p:extLst>
      <p:ext uri="{BB962C8B-B14F-4D97-AF65-F5344CB8AC3E}">
        <p14:creationId xmlns:p14="http://schemas.microsoft.com/office/powerpoint/2010/main" val="3179543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Enterprises and Organizations</a:t>
            </a:r>
            <a:endParaRPr lang="en-US" dirty="0"/>
          </a:p>
        </p:txBody>
      </p:sp>
      <p:sp>
        <p:nvSpPr>
          <p:cNvPr id="3" name="Content Placeholder 2"/>
          <p:cNvSpPr>
            <a:spLocks noGrp="1"/>
          </p:cNvSpPr>
          <p:nvPr>
            <p:ph idx="1"/>
          </p:nvPr>
        </p:nvSpPr>
        <p:spPr>
          <a:xfrm>
            <a:off x="2589212" y="1519707"/>
            <a:ext cx="8915400" cy="5203065"/>
          </a:xfrm>
        </p:spPr>
        <p:txBody>
          <a:bodyPr/>
          <a:lstStyle/>
          <a:p>
            <a:r>
              <a:rPr lang="en-US" b="1" dirty="0" smtClean="0"/>
              <a:t>Hospital Enterprise</a:t>
            </a:r>
          </a:p>
          <a:p>
            <a:pPr>
              <a:buFont typeface="Arial" panose="020B0604020202020204" pitchFamily="34" charset="0"/>
              <a:buChar char="•"/>
            </a:pPr>
            <a:r>
              <a:rPr lang="en-US" dirty="0" smtClean="0"/>
              <a:t>Receptionist Organization</a:t>
            </a:r>
          </a:p>
          <a:p>
            <a:pPr>
              <a:buFont typeface="Arial" panose="020B0604020202020204" pitchFamily="34" charset="0"/>
              <a:buChar char="•"/>
            </a:pPr>
            <a:r>
              <a:rPr lang="en-US" dirty="0" smtClean="0"/>
              <a:t>Doctor Organization</a:t>
            </a:r>
          </a:p>
          <a:p>
            <a:pPr>
              <a:buFont typeface="Arial" panose="020B0604020202020204" pitchFamily="34" charset="0"/>
              <a:buChar char="•"/>
            </a:pPr>
            <a:r>
              <a:rPr lang="en-US" dirty="0" smtClean="0"/>
              <a:t>Patient Organization</a:t>
            </a:r>
          </a:p>
          <a:p>
            <a:pPr>
              <a:buFont typeface="Arial" panose="020B0604020202020204" pitchFamily="34" charset="0"/>
              <a:buChar char="•"/>
            </a:pPr>
            <a:r>
              <a:rPr lang="en-US" dirty="0" smtClean="0"/>
              <a:t>Lab Organization</a:t>
            </a:r>
          </a:p>
          <a:p>
            <a:pPr>
              <a:buFont typeface="Arial" panose="020B0604020202020204" pitchFamily="34" charset="0"/>
              <a:buChar char="•"/>
            </a:pPr>
            <a:r>
              <a:rPr lang="en-US" dirty="0" smtClean="0"/>
              <a:t>Account Organization</a:t>
            </a:r>
          </a:p>
          <a:p>
            <a:r>
              <a:rPr lang="en-US" b="1" dirty="0" smtClean="0"/>
              <a:t>Home Enterprise</a:t>
            </a:r>
          </a:p>
          <a:p>
            <a:pPr>
              <a:buFont typeface="Arial" panose="020B0604020202020204" pitchFamily="34" charset="0"/>
              <a:buChar char="•"/>
            </a:pPr>
            <a:r>
              <a:rPr lang="en-US" dirty="0" smtClean="0"/>
              <a:t>Person Organization</a:t>
            </a:r>
          </a:p>
          <a:p>
            <a:pPr>
              <a:buFont typeface="Arial" panose="020B0604020202020204" pitchFamily="34" charset="0"/>
              <a:buChar char="•"/>
            </a:pPr>
            <a:r>
              <a:rPr lang="en-US" dirty="0" smtClean="0"/>
              <a:t>Ambulance Organization</a:t>
            </a:r>
          </a:p>
          <a:p>
            <a:r>
              <a:rPr lang="en-US" b="1" dirty="0" smtClean="0"/>
              <a:t>Government Enterprise</a:t>
            </a:r>
          </a:p>
          <a:p>
            <a:pPr>
              <a:buFont typeface="Arial" panose="020B0604020202020204" pitchFamily="34" charset="0"/>
              <a:buChar char="•"/>
            </a:pPr>
            <a:r>
              <a:rPr lang="en-US" dirty="0" smtClean="0"/>
              <a:t>Government Organization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44763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70456"/>
            <a:ext cx="8911687" cy="914400"/>
          </a:xfrm>
        </p:spPr>
        <p:txBody>
          <a:bodyPr>
            <a:normAutofit/>
          </a:bodyPr>
          <a:lstStyle/>
          <a:p>
            <a:r>
              <a:rPr lang="en-US" dirty="0" smtClean="0"/>
              <a:t>KEY ROLES</a:t>
            </a:r>
            <a:endParaRPr lang="en-US" dirty="0"/>
          </a:p>
        </p:txBody>
      </p:sp>
      <p:sp>
        <p:nvSpPr>
          <p:cNvPr id="3" name="Content Placeholder 2"/>
          <p:cNvSpPr>
            <a:spLocks noGrp="1"/>
          </p:cNvSpPr>
          <p:nvPr>
            <p:ph idx="1"/>
          </p:nvPr>
        </p:nvSpPr>
        <p:spPr>
          <a:xfrm>
            <a:off x="2589212" y="1313646"/>
            <a:ext cx="8915400" cy="5318974"/>
          </a:xfrm>
        </p:spPr>
        <p:txBody>
          <a:bodyPr>
            <a:normAutofit lnSpcReduction="10000"/>
          </a:bodyPr>
          <a:lstStyle/>
          <a:p>
            <a:r>
              <a:rPr lang="en-US" dirty="0" smtClean="0"/>
              <a:t>Receptionist Role:</a:t>
            </a:r>
          </a:p>
          <a:p>
            <a:pPr>
              <a:buFont typeface="Arial" panose="020B0604020202020204" pitchFamily="34" charset="0"/>
              <a:buChar char="•"/>
            </a:pPr>
            <a:r>
              <a:rPr lang="en-US" dirty="0" smtClean="0"/>
              <a:t>The </a:t>
            </a:r>
            <a:r>
              <a:rPr lang="en-US" dirty="0"/>
              <a:t>receptionist adds the patient, sends him to an appropriate doctor, assigns him a room in the hospital, takes the insurance details and manages the emergency cases.</a:t>
            </a:r>
          </a:p>
          <a:p>
            <a:r>
              <a:rPr lang="en-US" dirty="0" smtClean="0"/>
              <a:t>Patient Role:</a:t>
            </a:r>
          </a:p>
          <a:p>
            <a:pPr>
              <a:buFont typeface="Arial" panose="020B0604020202020204" pitchFamily="34" charset="0"/>
              <a:buChar char="•"/>
            </a:pPr>
            <a:r>
              <a:rPr lang="en-US" dirty="0" smtClean="0"/>
              <a:t>A patient is added by the receptionist.</a:t>
            </a:r>
          </a:p>
          <a:p>
            <a:r>
              <a:rPr lang="en-US" dirty="0" smtClean="0"/>
              <a:t>Doctor Role:</a:t>
            </a:r>
          </a:p>
          <a:p>
            <a:pPr>
              <a:buFont typeface="Arial" panose="020B0604020202020204" pitchFamily="34" charset="0"/>
              <a:buChar char="•"/>
            </a:pPr>
            <a:r>
              <a:rPr lang="en-US" dirty="0" smtClean="0"/>
              <a:t>A doctor processes the request sent by the receptionist and diagnoses the patient and requests the lab for a medical test.</a:t>
            </a:r>
          </a:p>
          <a:p>
            <a:r>
              <a:rPr lang="en-US" dirty="0" smtClean="0"/>
              <a:t>Lab Assistant Role:</a:t>
            </a:r>
          </a:p>
          <a:p>
            <a:pPr>
              <a:buFont typeface="Arial" panose="020B0604020202020204" pitchFamily="34" charset="0"/>
              <a:buChar char="•"/>
            </a:pPr>
            <a:r>
              <a:rPr lang="en-US" dirty="0" smtClean="0"/>
              <a:t>The lab assistant logs in to his work area, assigns himself the request sent by the doctor, processes the request and sends the result to the doctor.</a:t>
            </a:r>
          </a:p>
          <a:p>
            <a:r>
              <a:rPr lang="en-US" dirty="0" smtClean="0"/>
              <a:t>Account Role:</a:t>
            </a:r>
          </a:p>
          <a:p>
            <a:pPr>
              <a:buFont typeface="Arial" panose="020B0604020202020204" pitchFamily="34" charset="0"/>
              <a:buChar char="•"/>
            </a:pPr>
            <a:r>
              <a:rPr lang="en-US" dirty="0" smtClean="0"/>
              <a:t>The accountant keeps a record of patient’s all financial details and generates a bill.</a:t>
            </a:r>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61738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334851"/>
            <a:ext cx="8915400" cy="5576371"/>
          </a:xfrm>
        </p:spPr>
        <p:txBody>
          <a:bodyPr/>
          <a:lstStyle/>
          <a:p>
            <a:r>
              <a:rPr lang="en-US" dirty="0" smtClean="0"/>
              <a:t>Person Role:</a:t>
            </a:r>
          </a:p>
          <a:p>
            <a:pPr>
              <a:buFont typeface="Arial" panose="020B0604020202020204" pitchFamily="34" charset="0"/>
              <a:buChar char="•"/>
            </a:pPr>
            <a:r>
              <a:rPr lang="en-US" dirty="0" smtClean="0"/>
              <a:t>There are sensors on the human body which constantly tracks the vital signs of the patient and if any of the vital signs go below the normal range, it will notify the ambulance by sending a request.</a:t>
            </a:r>
          </a:p>
          <a:p>
            <a:r>
              <a:rPr lang="en-US" dirty="0" smtClean="0"/>
              <a:t>Ambulance Role:</a:t>
            </a:r>
          </a:p>
          <a:p>
            <a:pPr>
              <a:buFont typeface="Arial" panose="020B0604020202020204" pitchFamily="34" charset="0"/>
              <a:buChar char="•"/>
            </a:pPr>
            <a:r>
              <a:rPr lang="en-US" dirty="0" smtClean="0"/>
              <a:t>The ambulance will receive the request sent by the person, assigns to himself, processes the request and takes the patient to the hospital.</a:t>
            </a:r>
          </a:p>
          <a:p>
            <a:r>
              <a:rPr lang="en-US" dirty="0" smtClean="0"/>
              <a:t>Government Role:</a:t>
            </a:r>
          </a:p>
          <a:p>
            <a:pPr>
              <a:buFont typeface="Arial" panose="020B0604020202020204" pitchFamily="34" charset="0"/>
              <a:buChar char="•"/>
            </a:pPr>
            <a:r>
              <a:rPr lang="en-US" dirty="0" smtClean="0"/>
              <a:t>The government official keeps the record of all the emergency cases registered in the area.</a:t>
            </a:r>
          </a:p>
        </p:txBody>
      </p:sp>
    </p:spTree>
    <p:extLst>
      <p:ext uri="{BB962C8B-B14F-4D97-AF65-F5344CB8AC3E}">
        <p14:creationId xmlns:p14="http://schemas.microsoft.com/office/powerpoint/2010/main" val="41349471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459</TotalTime>
  <Words>755</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Wisp</vt:lpstr>
      <vt:lpstr>HOSPITAL ECOSYSTEM</vt:lpstr>
      <vt:lpstr>PROBLEM STATEMENT</vt:lpstr>
      <vt:lpstr>PROBLEM SOLUTION</vt:lpstr>
      <vt:lpstr>ASSUMPTIONS</vt:lpstr>
      <vt:lpstr>IOT Concept in my Project</vt:lpstr>
      <vt:lpstr>PowerPoint Presentation</vt:lpstr>
      <vt:lpstr>Enterprises and Organizations</vt:lpstr>
      <vt:lpstr>KEY ROLES</vt:lpstr>
      <vt:lpstr>PowerPoint Presentation</vt:lpstr>
      <vt:lpstr>KEY FEATURES</vt:lpstr>
      <vt:lpstr>EXTRA FEATURES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ECOSYSTEM</dc:title>
  <dc:creator>Nauka Salot</dc:creator>
  <cp:lastModifiedBy>Nauka Salot</cp:lastModifiedBy>
  <cp:revision>19</cp:revision>
  <dcterms:created xsi:type="dcterms:W3CDTF">2015-12-08T03:05:43Z</dcterms:created>
  <dcterms:modified xsi:type="dcterms:W3CDTF">2015-12-11T04:31:15Z</dcterms:modified>
</cp:coreProperties>
</file>